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dp" ContentType="image/vnd.ms-photo"/>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26"/>
  </p:handoutMasterIdLst>
  <p:sldIdLst>
    <p:sldId id="272" r:id="rId3"/>
    <p:sldId id="274" r:id="rId4"/>
    <p:sldId id="275" r:id="rId5"/>
    <p:sldId id="290" r:id="rId6"/>
    <p:sldId id="276" r:id="rId7"/>
    <p:sldId id="291" r:id="rId8"/>
    <p:sldId id="293" r:id="rId9"/>
    <p:sldId id="277" r:id="rId10"/>
    <p:sldId id="278" r:id="rId11"/>
    <p:sldId id="279" r:id="rId12"/>
    <p:sldId id="295" r:id="rId13"/>
    <p:sldId id="284" r:id="rId14"/>
    <p:sldId id="285" r:id="rId15"/>
    <p:sldId id="306" r:id="rId16"/>
    <p:sldId id="305" r:id="rId17"/>
    <p:sldId id="282" r:id="rId18"/>
    <p:sldId id="283" r:id="rId19"/>
    <p:sldId id="289" r:id="rId20"/>
    <p:sldId id="294" r:id="rId21"/>
    <p:sldId id="315" r:id="rId22"/>
    <p:sldId id="314" r:id="rId23"/>
    <p:sldId id="307" r:id="rId24"/>
  </p:sldIdLst>
  <p:sldSz cx="9144000" cy="6858000" type="screen4x3"/>
  <p:notesSz cx="7077075" cy="8955405"/>
  <p:defaultTextStyle>
    <a:defPPr>
      <a:defRPr lang="en-US"/>
    </a:defPPr>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5pPr>
    <a:lvl6pPr marL="2286000" lvl="5"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6pPr>
    <a:lvl7pPr marL="2743200" lvl="6"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7pPr>
    <a:lvl8pPr marL="3200400" lvl="7"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8pPr>
    <a:lvl9pPr marL="3657600" lvl="8"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9A0000"/>
    <a:srgbClr val="01EA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2263"/>
    <p:restoredTop sz="94660"/>
  </p:normalViewPr>
  <p:slideViewPr>
    <p:cSldViewPr showGuides="1">
      <p:cViewPr varScale="1">
        <p:scale>
          <a:sx n="70" d="100"/>
          <a:sy n="70" d="100"/>
        </p:scale>
        <p:origin x="1110" y="66"/>
      </p:cViewPr>
      <p:guideLst>
        <p:guide orient="horz" pos="2210"/>
        <p:guide pos="2892"/>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6199" cy="76199"/>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Header Placeholder 1"/>
          <p:cNvSpPr>
            <a:spLocks noGrp="1"/>
          </p:cNvSpPr>
          <p:nvPr>
            <p:ph type="hdr" sz="quarter"/>
          </p:nvPr>
        </p:nvSpPr>
        <p:spPr>
          <a:xfrm>
            <a:off x="0" y="0"/>
            <a:ext cx="3067050" cy="447675"/>
          </a:xfrm>
          <a:prstGeom prst="rect">
            <a:avLst/>
          </a:prstGeom>
        </p:spPr>
        <p:txBody>
          <a:bodyPr vert="horz" wrap="square" lIns="91440" tIns="45720" rIns="91440" bIns="45720" numCol="1" anchor="t" anchorCtr="0" compatLnSpc="1"/>
          <a:lstStyle>
            <a:lvl1pPr eaLnBrk="0" hangingPunct="0">
              <a:buFontTx/>
              <a:buNone/>
              <a:defRPr sz="1200">
                <a:latin typeface="Arial" panose="020B0604020202020204" pitchFamily="34" charset="0"/>
                <a:ea typeface="MS PGothic" panose="020B0600070205080204" pitchFamily="34" charset="-128"/>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 name="Date Placeholder 2"/>
          <p:cNvSpPr>
            <a:spLocks noGrp="1"/>
          </p:cNvSpPr>
          <p:nvPr>
            <p:ph type="dt" sz="quarter" idx="1"/>
          </p:nvPr>
        </p:nvSpPr>
        <p:spPr>
          <a:xfrm>
            <a:off x="4008438" y="0"/>
            <a:ext cx="3067050" cy="447675"/>
          </a:xfrm>
          <a:prstGeom prst="rect">
            <a:avLst/>
          </a:prstGeom>
        </p:spPr>
        <p:txBody>
          <a:bodyPr vert="horz" wrap="square" lIns="91440" tIns="45720" rIns="91440" bIns="45720" numCol="1" anchor="t" anchorCtr="0" compatLnSpc="1"/>
          <a:lstStyle>
            <a:lvl1pPr algn="r" eaLnBrk="0" hangingPunct="0">
              <a:buFontTx/>
              <a:buNone/>
              <a:defRPr sz="1200">
                <a:latin typeface="Arial" panose="020B0604020202020204" pitchFamily="34" charset="0"/>
                <a:ea typeface="MS PGothic" panose="020B0600070205080204" pitchFamily="34" charset="-128"/>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D1BB9326-02EA-4083-BE98-0358F1CF588E}" type="datetimeFigureOut">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4" name="Footer Placeholder 3"/>
          <p:cNvSpPr>
            <a:spLocks noGrp="1"/>
          </p:cNvSpPr>
          <p:nvPr>
            <p:ph type="ftr" sz="quarter" idx="2"/>
          </p:nvPr>
        </p:nvSpPr>
        <p:spPr>
          <a:xfrm>
            <a:off x="0" y="8505825"/>
            <a:ext cx="3067050" cy="447675"/>
          </a:xfrm>
          <a:prstGeom prst="rect">
            <a:avLst/>
          </a:prstGeom>
        </p:spPr>
        <p:txBody>
          <a:bodyPr vert="horz" wrap="square" lIns="91440" tIns="45720" rIns="91440" bIns="45720" numCol="1" anchor="b" anchorCtr="0" compatLnSpc="1"/>
          <a:lstStyle>
            <a:lvl1pPr eaLnBrk="0" hangingPunct="0">
              <a:buFontTx/>
              <a:buNone/>
              <a:defRPr sz="1200">
                <a:latin typeface="Arial" panose="020B0604020202020204" pitchFamily="34" charset="0"/>
                <a:ea typeface="MS PGothic" panose="020B0600070205080204" pitchFamily="34" charset="-128"/>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5" name="Slide Number Placeholder 4"/>
          <p:cNvSpPr>
            <a:spLocks noGrp="1"/>
          </p:cNvSpPr>
          <p:nvPr>
            <p:ph type="sldNum" sz="quarter" idx="3"/>
          </p:nvPr>
        </p:nvSpPr>
        <p:spPr>
          <a:xfrm>
            <a:off x="4008438" y="8505825"/>
            <a:ext cx="3067050" cy="447675"/>
          </a:xfrm>
          <a:prstGeom prst="rect">
            <a:avLst/>
          </a:prstGeom>
        </p:spPr>
        <p:txBody>
          <a:bodyPr vert="horz" wrap="square" lIns="91440" tIns="45720" rIns="91440" bIns="45720" numCol="1" anchor="b" anchorCtr="0" compatLnSpc="1"/>
          <a:lstStyle>
            <a:lvl1pPr algn="r" eaLnBrk="0" hangingPunct="0">
              <a:buFontTx/>
              <a:buNone/>
              <a:defRPr sz="1200">
                <a:latin typeface="Arial" panose="020B0604020202020204" pitchFamily="34" charset="0"/>
                <a:ea typeface="MS PGothic" panose="020B0600070205080204" pitchFamily="34" charset="-128"/>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3AB91C36-32EF-4ECD-B61C-BC21AC0E0BD8}"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8674" name="Rectangle 2"/>
          <p:cNvSpPr>
            <a:spLocks noGrp="1" noChangeArrowheads="1"/>
          </p:cNvSpPr>
          <p:nvPr>
            <p:ph type="hdr" sz="quarter"/>
          </p:nvPr>
        </p:nvSpPr>
        <p:spPr bwMode="auto">
          <a:xfrm>
            <a:off x="0" y="0"/>
            <a:ext cx="3067050" cy="447675"/>
          </a:xfrm>
          <a:prstGeom prst="rect">
            <a:avLst/>
          </a:prstGeom>
          <a:noFill/>
          <a:ln w="9525">
            <a:noFill/>
            <a:miter lim="800000"/>
          </a:ln>
        </p:spPr>
        <p:txBody>
          <a:bodyPr vert="horz" wrap="square" lIns="91440" tIns="45720" rIns="91440" bIns="45720" numCol="1" anchor="t" anchorCtr="0" compatLnSpc="1"/>
          <a:lstStyle>
            <a:lvl1pPr eaLnBrk="0" hangingPunct="0">
              <a:buFontTx/>
              <a:buNone/>
              <a:defRPr sz="1200">
                <a:latin typeface="Arial" panose="020B0604020202020204" pitchFamily="34" charset="0"/>
                <a:ea typeface="MS PGothic" panose="020B0600070205080204" pitchFamily="34" charset="-128"/>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5" name="Rectangle 3"/>
          <p:cNvSpPr>
            <a:spLocks noGrp="1" noChangeArrowheads="1"/>
          </p:cNvSpPr>
          <p:nvPr>
            <p:ph type="dt" idx="1"/>
          </p:nvPr>
        </p:nvSpPr>
        <p:spPr bwMode="auto">
          <a:xfrm>
            <a:off x="4010025" y="0"/>
            <a:ext cx="3067050" cy="447675"/>
          </a:xfrm>
          <a:prstGeom prst="rect">
            <a:avLst/>
          </a:prstGeom>
          <a:noFill/>
          <a:ln w="9525">
            <a:noFill/>
            <a:miter lim="800000"/>
          </a:ln>
        </p:spPr>
        <p:txBody>
          <a:bodyPr vert="horz" wrap="square" lIns="91440" tIns="45720" rIns="91440" bIns="45720" numCol="1" anchor="t" anchorCtr="0" compatLnSpc="1"/>
          <a:lstStyle>
            <a:lvl1pPr algn="r" eaLnBrk="0" hangingPunct="0">
              <a:buFontTx/>
              <a:buNone/>
              <a:defRPr sz="1200">
                <a:latin typeface="Arial" panose="020B0604020202020204" pitchFamily="34" charset="0"/>
                <a:ea typeface="MS PGothic" panose="020B0600070205080204" pitchFamily="34" charset="-128"/>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3316" name="Rectangle 4"/>
          <p:cNvSpPr>
            <a:spLocks noTextEdit="1"/>
          </p:cNvSpPr>
          <p:nvPr>
            <p:ph type="sldImg"/>
          </p:nvPr>
        </p:nvSpPr>
        <p:spPr>
          <a:xfrm>
            <a:off x="1300163" y="671513"/>
            <a:ext cx="4476750" cy="3357562"/>
          </a:xfrm>
          <a:prstGeom prst="rect">
            <a:avLst/>
          </a:prstGeom>
          <a:noFill/>
          <a:ln w="9525" cap="flat" cmpd="sng">
            <a:solidFill>
              <a:srgbClr val="000000"/>
            </a:solidFill>
            <a:prstDash val="solid"/>
            <a:miter/>
            <a:headEnd type="none" w="med" len="med"/>
            <a:tailEnd type="none" w="med" len="med"/>
          </a:ln>
        </p:spPr>
      </p:sp>
      <p:sp>
        <p:nvSpPr>
          <p:cNvPr id="28677" name="Rectangle 5"/>
          <p:cNvSpPr>
            <a:spLocks noGrp="1" noChangeArrowheads="1"/>
          </p:cNvSpPr>
          <p:nvPr>
            <p:ph type="body" sz="quarter" idx="3"/>
          </p:nvPr>
        </p:nvSpPr>
        <p:spPr bwMode="auto">
          <a:xfrm>
            <a:off x="942975" y="4252913"/>
            <a:ext cx="5191125" cy="4030663"/>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Arial" panose="020B0604020202020204" pitchFamily="34" charset="0"/>
                <a:ea typeface="MS PGothic" panose="020B0600070205080204" pitchFamily="34" charset="-128"/>
                <a:cs typeface="+mn-cs"/>
              </a:rPr>
              <a:t>Click to edit Master text styles</a:t>
            </a:r>
            <a:endParaRPr kumimoji="0" lang="en-US" sz="1200" b="0" i="0" u="none" strike="noStrike" kern="1200" cap="none" spc="0" normalizeH="0" baseline="0" noProof="0" smtClean="0">
              <a:ln>
                <a:noFill/>
              </a:ln>
              <a:solidFill>
                <a:schemeClr val="tx1"/>
              </a:solidFill>
              <a:effectLst/>
              <a:uLnTx/>
              <a:uFillTx/>
              <a:latin typeface="Arial" panose="020B0604020202020204" pitchFamily="34" charset="0"/>
              <a:ea typeface="MS PGothic" panose="020B0600070205080204" pitchFamily="34" charset="-128"/>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Arial" panose="020B0604020202020204" pitchFamily="34" charset="0"/>
                <a:ea typeface="MS PGothic" panose="020B0600070205080204" pitchFamily="34" charset="-128"/>
                <a:cs typeface="+mn-cs"/>
              </a:rPr>
              <a:t>Second level</a:t>
            </a:r>
            <a:endParaRPr kumimoji="0" lang="en-US" sz="1200" b="0" i="0" u="none" strike="noStrike" kern="1200" cap="none" spc="0" normalizeH="0" baseline="0" noProof="0" smtClean="0">
              <a:ln>
                <a:noFill/>
              </a:ln>
              <a:solidFill>
                <a:schemeClr val="tx1"/>
              </a:solidFill>
              <a:effectLst/>
              <a:uLnTx/>
              <a:uFillTx/>
              <a:latin typeface="Arial" panose="020B0604020202020204" pitchFamily="34" charset="0"/>
              <a:ea typeface="MS PGothic" panose="020B0600070205080204" pitchFamily="34" charset="-128"/>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Arial" panose="020B0604020202020204" pitchFamily="34" charset="0"/>
                <a:ea typeface="MS PGothic" panose="020B0600070205080204" pitchFamily="34" charset="-128"/>
                <a:cs typeface="+mn-cs"/>
              </a:rPr>
              <a:t>Third level</a:t>
            </a:r>
            <a:endParaRPr kumimoji="0" lang="en-US" sz="1200" b="0" i="0" u="none" strike="noStrike" kern="1200" cap="none" spc="0" normalizeH="0" baseline="0" noProof="0" smtClean="0">
              <a:ln>
                <a:noFill/>
              </a:ln>
              <a:solidFill>
                <a:schemeClr val="tx1"/>
              </a:solidFill>
              <a:effectLst/>
              <a:uLnTx/>
              <a:uFillTx/>
              <a:latin typeface="Arial" panose="020B0604020202020204" pitchFamily="34" charset="0"/>
              <a:ea typeface="MS PGothic" panose="020B0600070205080204" pitchFamily="34" charset="-128"/>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Arial" panose="020B0604020202020204" pitchFamily="34" charset="0"/>
                <a:ea typeface="MS PGothic" panose="020B0600070205080204" pitchFamily="34" charset="-128"/>
                <a:cs typeface="+mn-cs"/>
              </a:rPr>
              <a:t>Fourth level</a:t>
            </a:r>
            <a:endParaRPr kumimoji="0" lang="en-US" sz="1200" b="0" i="0" u="none" strike="noStrike" kern="1200" cap="none" spc="0" normalizeH="0" baseline="0" noProof="0" smtClean="0">
              <a:ln>
                <a:noFill/>
              </a:ln>
              <a:solidFill>
                <a:schemeClr val="tx1"/>
              </a:solidFill>
              <a:effectLst/>
              <a:uLnTx/>
              <a:uFillTx/>
              <a:latin typeface="Arial" panose="020B0604020202020204" pitchFamily="34" charset="0"/>
              <a:ea typeface="MS PGothic" panose="020B0600070205080204" pitchFamily="34" charset="-128"/>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Arial" panose="020B0604020202020204" pitchFamily="34" charset="0"/>
                <a:ea typeface="MS PGothic" panose="020B0600070205080204" pitchFamily="34" charset="-128"/>
                <a:cs typeface="+mn-cs"/>
              </a:rPr>
              <a:t>Fifth level</a:t>
            </a:r>
            <a:endParaRPr kumimoji="0" lang="en-US" sz="1200" b="0" i="0" u="none" strike="noStrike" kern="1200" cap="none" spc="0" normalizeH="0" baseline="0" noProof="0" smtClean="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8" name="Rectangle 6"/>
          <p:cNvSpPr>
            <a:spLocks noGrp="1" noChangeArrowheads="1"/>
          </p:cNvSpPr>
          <p:nvPr>
            <p:ph type="ftr" sz="quarter" idx="4"/>
          </p:nvPr>
        </p:nvSpPr>
        <p:spPr bwMode="auto">
          <a:xfrm>
            <a:off x="0" y="8507413"/>
            <a:ext cx="3067050" cy="447675"/>
          </a:xfrm>
          <a:prstGeom prst="rect">
            <a:avLst/>
          </a:prstGeom>
          <a:noFill/>
          <a:ln w="9525">
            <a:noFill/>
            <a:miter lim="800000"/>
          </a:ln>
        </p:spPr>
        <p:txBody>
          <a:bodyPr vert="horz" wrap="square" lIns="91440" tIns="45720" rIns="91440" bIns="45720" numCol="1" anchor="b" anchorCtr="0" compatLnSpc="1"/>
          <a:lstStyle>
            <a:lvl1pPr eaLnBrk="0" hangingPunct="0">
              <a:buFontTx/>
              <a:buNone/>
              <a:defRPr sz="1200">
                <a:latin typeface="Arial" panose="020B0604020202020204" pitchFamily="34" charset="0"/>
                <a:ea typeface="MS PGothic" panose="020B0600070205080204" pitchFamily="34" charset="-128"/>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9" name="Rectangle 7"/>
          <p:cNvSpPr>
            <a:spLocks noGrp="1" noChangeArrowheads="1"/>
          </p:cNvSpPr>
          <p:nvPr>
            <p:ph type="sldNum" sz="quarter" idx="5"/>
          </p:nvPr>
        </p:nvSpPr>
        <p:spPr bwMode="auto">
          <a:xfrm>
            <a:off x="4010025" y="8507413"/>
            <a:ext cx="3067050" cy="447675"/>
          </a:xfrm>
          <a:prstGeom prst="rect">
            <a:avLst/>
          </a:prstGeom>
          <a:noFill/>
          <a:ln w="9525">
            <a:noFill/>
            <a:miter lim="800000"/>
          </a:ln>
        </p:spPr>
        <p:txBody>
          <a:bodyPr vert="horz" wrap="square" lIns="91440" tIns="45720" rIns="91440" bIns="45720" numCol="1" anchor="b" anchorCtr="0" compatLnSpc="1"/>
          <a:lstStyle>
            <a:lvl1pPr algn="r" eaLnBrk="0" hangingPunct="0">
              <a:buFontTx/>
              <a:buNone/>
              <a:defRPr sz="1200">
                <a:latin typeface="Arial" panose="020B0604020202020204" pitchFamily="34" charset="0"/>
                <a:ea typeface="MS PGothic" panose="020B0600070205080204" pitchFamily="34" charset="-128"/>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B2C96907-79B5-4125-861F-2B1296A26455}"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1" Type="http://schemas.microsoft.com/office/2007/relationships/hdphoto" Target="../media/image2.wdp"/><Relationship Id="rId20" Type="http://schemas.openxmlformats.org/officeDocument/2006/relationships/image" Target="../media/image1.png"/><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6" Type="http://schemas.microsoft.com/office/2007/relationships/hdphoto" Target="../media/image2.wdp"/><Relationship Id="rId15" Type="http://schemas.openxmlformats.org/officeDocument/2006/relationships/image" Target="../media/image1.png"/><Relationship Id="rId14" Type="http://schemas.openxmlformats.org/officeDocument/2006/relationships/tags" Target="../tags/tag99.xml"/><Relationship Id="rId13" Type="http://schemas.openxmlformats.org/officeDocument/2006/relationships/tags" Target="../tags/tag98.xml"/><Relationship Id="rId12" Type="http://schemas.openxmlformats.org/officeDocument/2006/relationships/tags" Target="../tags/tag97.xml"/><Relationship Id="rId11" Type="http://schemas.openxmlformats.org/officeDocument/2006/relationships/tags" Target="../tags/tag96.xml"/><Relationship Id="rId10" Type="http://schemas.openxmlformats.org/officeDocument/2006/relationships/tags" Target="../tags/tag95.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5" Type="http://schemas.openxmlformats.org/officeDocument/2006/relationships/tags" Target="../tags/tag32.xml"/><Relationship Id="rId14" Type="http://schemas.openxmlformats.org/officeDocument/2006/relationships/tags" Target="../tags/tag31.xml"/><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7" Type="http://schemas.microsoft.com/office/2007/relationships/hdphoto" Target="../media/image2.wdp"/><Relationship Id="rId16" Type="http://schemas.openxmlformats.org/officeDocument/2006/relationships/image" Target="../media/image1.png"/><Relationship Id="rId15" Type="http://schemas.openxmlformats.org/officeDocument/2006/relationships/tags" Target="../tags/tag46.xml"/><Relationship Id="rId14" Type="http://schemas.openxmlformats.org/officeDocument/2006/relationships/tags" Target="../tags/tag45.xml"/><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tags" Target="../tags/tag59.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任意多边形 45"/>
          <p:cNvSpPr/>
          <p:nvPr>
            <p:custDataLst>
              <p:tags r:id="rId2"/>
            </p:custDataLst>
          </p:nvPr>
        </p:nvSpPr>
        <p:spPr>
          <a:xfrm rot="746688">
            <a:off x="4120754" y="250825"/>
            <a:ext cx="2219325" cy="3073400"/>
          </a:xfrm>
          <a:custGeom>
            <a:avLst/>
            <a:gdLst>
              <a:gd name="connsiteX0" fmla="*/ 0 w 2958463"/>
              <a:gd name="connsiteY0" fmla="*/ 28269 h 3072739"/>
              <a:gd name="connsiteX1" fmla="*/ 128100 w 2958463"/>
              <a:gd name="connsiteY1" fmla="*/ 0 h 3072739"/>
              <a:gd name="connsiteX2" fmla="*/ 2958463 w 2958463"/>
              <a:gd name="connsiteY2" fmla="*/ 2912645 h 3072739"/>
              <a:gd name="connsiteX3" fmla="*/ 2958463 w 2958463"/>
              <a:gd name="connsiteY3" fmla="*/ 3072739 h 3072739"/>
              <a:gd name="connsiteX4" fmla="*/ 0 w 2958463"/>
              <a:gd name="connsiteY4" fmla="*/ 28269 h 3072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8463" h="3072739">
                <a:moveTo>
                  <a:pt x="0" y="28269"/>
                </a:moveTo>
                <a:lnTo>
                  <a:pt x="128100" y="0"/>
                </a:lnTo>
                <a:lnTo>
                  <a:pt x="2958463" y="2912645"/>
                </a:lnTo>
                <a:lnTo>
                  <a:pt x="2958463" y="3072739"/>
                </a:lnTo>
                <a:lnTo>
                  <a:pt x="0" y="2826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6" name="等腰三角形 5"/>
          <p:cNvSpPr/>
          <p:nvPr>
            <p:custDataLst>
              <p:tags r:id="rId3"/>
            </p:custDataLst>
          </p:nvPr>
        </p:nvSpPr>
        <p:spPr>
          <a:xfrm>
            <a:off x="0" y="4397375"/>
            <a:ext cx="752475" cy="2460625"/>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grpSp>
        <p:nvGrpSpPr>
          <p:cNvPr id="7" name="组合 14"/>
          <p:cNvGrpSpPr/>
          <p:nvPr>
            <p:custDataLst>
              <p:tags r:id="rId4"/>
            </p:custDataLst>
          </p:nvPr>
        </p:nvGrpSpPr>
        <p:grpSpPr bwMode="auto">
          <a:xfrm>
            <a:off x="971550" y="1522413"/>
            <a:ext cx="236935" cy="315912"/>
            <a:chOff x="1772042" y="1225638"/>
            <a:chExt cx="316282" cy="316282"/>
          </a:xfrm>
        </p:grpSpPr>
        <p:cxnSp>
          <p:nvCxnSpPr>
            <p:cNvPr id="8" name="直接连接符 7"/>
            <p:cNvCxnSpPr/>
            <p:nvPr>
              <p:custDataLst>
                <p:tags r:id="rId5"/>
              </p:custDataLst>
            </p:nvPr>
          </p:nvCxnSpPr>
          <p:spPr>
            <a:xfrm flipH="1">
              <a:off x="1772042" y="1384574"/>
              <a:ext cx="31628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6"/>
              </p:custDataLst>
            </p:nvPr>
          </p:nvCxnSpPr>
          <p:spPr>
            <a:xfrm rot="5400000" flipH="1">
              <a:off x="1772836" y="1383779"/>
              <a:ext cx="31628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任意多边形 12"/>
          <p:cNvSpPr/>
          <p:nvPr>
            <p:custDataLst>
              <p:tags r:id="rId7"/>
            </p:custDataLst>
          </p:nvPr>
        </p:nvSpPr>
        <p:spPr>
          <a:xfrm>
            <a:off x="6372225" y="0"/>
            <a:ext cx="2771775" cy="6858000"/>
          </a:xfrm>
          <a:custGeom>
            <a:avLst/>
            <a:gdLst>
              <a:gd name="connsiteX0" fmla="*/ 0 w 3695696"/>
              <a:gd name="connsiteY0" fmla="*/ 0 h 6858001"/>
              <a:gd name="connsiteX1" fmla="*/ 3695696 w 3695696"/>
              <a:gd name="connsiteY1" fmla="*/ 0 h 6858001"/>
              <a:gd name="connsiteX2" fmla="*/ 3695696 w 3695696"/>
              <a:gd name="connsiteY2" fmla="*/ 6858001 h 6858001"/>
              <a:gd name="connsiteX3" fmla="*/ 3289124 w 3695696"/>
              <a:gd name="connsiteY3" fmla="*/ 6858001 h 6858001"/>
              <a:gd name="connsiteX4" fmla="*/ 0 w 3695696"/>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5696" h="6858001">
                <a:moveTo>
                  <a:pt x="0" y="0"/>
                </a:moveTo>
                <a:lnTo>
                  <a:pt x="3695696" y="0"/>
                </a:lnTo>
                <a:lnTo>
                  <a:pt x="3695696" y="6858001"/>
                </a:lnTo>
                <a:lnTo>
                  <a:pt x="3289124" y="685800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12" name="等腰三角形 11"/>
          <p:cNvSpPr/>
          <p:nvPr>
            <p:custDataLst>
              <p:tags r:id="rId8"/>
            </p:custDataLst>
          </p:nvPr>
        </p:nvSpPr>
        <p:spPr>
          <a:xfrm rot="10800000">
            <a:off x="7700963" y="0"/>
            <a:ext cx="1443038" cy="428625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13" name="等腰三角形 12"/>
          <p:cNvSpPr/>
          <p:nvPr>
            <p:custDataLst>
              <p:tags r:id="rId9"/>
            </p:custDataLst>
          </p:nvPr>
        </p:nvSpPr>
        <p:spPr>
          <a:xfrm rot="10800000">
            <a:off x="5296487" y="647700"/>
            <a:ext cx="1126331" cy="12954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14" name="等腰三角形 13"/>
          <p:cNvSpPr/>
          <p:nvPr>
            <p:custDataLst>
              <p:tags r:id="rId10"/>
            </p:custDataLst>
          </p:nvPr>
        </p:nvSpPr>
        <p:spPr>
          <a:xfrm rot="10800000">
            <a:off x="5580026" y="0"/>
            <a:ext cx="1126331" cy="12954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15" name="任意多边形 46"/>
          <p:cNvSpPr/>
          <p:nvPr>
            <p:custDataLst>
              <p:tags r:id="rId11"/>
            </p:custDataLst>
          </p:nvPr>
        </p:nvSpPr>
        <p:spPr>
          <a:xfrm rot="746688">
            <a:off x="4504135" y="92075"/>
            <a:ext cx="978694" cy="1371600"/>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16" name="等腰三角形 24"/>
          <p:cNvSpPr/>
          <p:nvPr>
            <p:custDataLst>
              <p:tags r:id="rId12"/>
            </p:custDataLst>
          </p:nvPr>
        </p:nvSpPr>
        <p:spPr>
          <a:xfrm rot="10800000">
            <a:off x="7150894" y="2165350"/>
            <a:ext cx="1271588" cy="1693863"/>
          </a:xfrm>
          <a:custGeom>
            <a:avLst/>
            <a:gdLst>
              <a:gd name="connsiteX0" fmla="*/ 0 w 1695930"/>
              <a:gd name="connsiteY0" fmla="*/ 1462009 h 1462009"/>
              <a:gd name="connsiteX1" fmla="*/ 847965 w 1695930"/>
              <a:gd name="connsiteY1" fmla="*/ 0 h 1462009"/>
              <a:gd name="connsiteX2" fmla="*/ 1695930 w 1695930"/>
              <a:gd name="connsiteY2" fmla="*/ 1462009 h 1462009"/>
              <a:gd name="connsiteX3" fmla="*/ 0 w 1695930"/>
              <a:gd name="connsiteY3" fmla="*/ 1462009 h 1462009"/>
              <a:gd name="connsiteX0-1" fmla="*/ 0 w 1695930"/>
              <a:gd name="connsiteY0-2" fmla="*/ 1694237 h 1694237"/>
              <a:gd name="connsiteX1-3" fmla="*/ 862480 w 1695930"/>
              <a:gd name="connsiteY1-4" fmla="*/ 0 h 1694237"/>
              <a:gd name="connsiteX2-5" fmla="*/ 1695930 w 1695930"/>
              <a:gd name="connsiteY2-6" fmla="*/ 1694237 h 1694237"/>
              <a:gd name="connsiteX3-7" fmla="*/ 0 w 1695930"/>
              <a:gd name="connsiteY3-8" fmla="*/ 1694237 h 1694237"/>
            </a:gdLst>
            <a:ahLst/>
            <a:cxnLst>
              <a:cxn ang="0">
                <a:pos x="connsiteX0-1" y="connsiteY0-2"/>
              </a:cxn>
              <a:cxn ang="0">
                <a:pos x="connsiteX1-3" y="connsiteY1-4"/>
              </a:cxn>
              <a:cxn ang="0">
                <a:pos x="connsiteX2-5" y="connsiteY2-6"/>
              </a:cxn>
              <a:cxn ang="0">
                <a:pos x="connsiteX3-7" y="connsiteY3-8"/>
              </a:cxn>
            </a:cxnLst>
            <a:rect l="l" t="t" r="r" b="b"/>
            <a:pathLst>
              <a:path w="1695930" h="1694237">
                <a:moveTo>
                  <a:pt x="0" y="1694237"/>
                </a:moveTo>
                <a:lnTo>
                  <a:pt x="862480" y="0"/>
                </a:lnTo>
                <a:lnTo>
                  <a:pt x="1695930" y="1694237"/>
                </a:lnTo>
                <a:lnTo>
                  <a:pt x="0" y="16942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cxnSp>
        <p:nvCxnSpPr>
          <p:cNvPr id="18" name="直接连接符 17"/>
          <p:cNvCxnSpPr/>
          <p:nvPr>
            <p:custDataLst>
              <p:tags r:id="rId13"/>
            </p:custDataLst>
          </p:nvPr>
        </p:nvCxnSpPr>
        <p:spPr>
          <a:xfrm>
            <a:off x="1019209" y="4795838"/>
            <a:ext cx="442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14"/>
            </p:custDataLst>
          </p:nvPr>
        </p:nvSpPr>
        <p:spPr>
          <a:xfrm>
            <a:off x="899099" y="2009457"/>
            <a:ext cx="4682792" cy="1198800"/>
          </a:xfrm>
        </p:spPr>
        <p:txBody>
          <a:bodyPr anchor="ctr">
            <a:normAutofit/>
          </a:bodyPr>
          <a:lstStyle>
            <a:lvl1pPr algn="l">
              <a:defRPr sz="4500" spc="600">
                <a:solidFill>
                  <a:schemeClr val="tx1"/>
                </a:solidFill>
              </a:defRPr>
            </a:lvl1pPr>
          </a:lstStyle>
          <a:p>
            <a:r>
              <a:rPr lang="zh-CN" altLang="en-US" noProof="1"/>
              <a:t>编辑标题</a:t>
            </a:r>
            <a:endParaRPr lang="zh-CN" altLang="en-US" noProof="1"/>
          </a:p>
        </p:txBody>
      </p:sp>
      <p:sp>
        <p:nvSpPr>
          <p:cNvPr id="3" name="副标题 2"/>
          <p:cNvSpPr>
            <a:spLocks noGrp="1"/>
          </p:cNvSpPr>
          <p:nvPr>
            <p:ph type="subTitle" idx="1" hasCustomPrompt="1"/>
            <p:custDataLst>
              <p:tags r:id="rId15"/>
            </p:custDataLst>
          </p:nvPr>
        </p:nvSpPr>
        <p:spPr>
          <a:xfrm>
            <a:off x="899160" y="3313163"/>
            <a:ext cx="2556510" cy="1379855"/>
          </a:xfrm>
        </p:spPr>
        <p:txBody>
          <a:bodyPr>
            <a:noAutofit/>
          </a:bodyPr>
          <a:lstStyle>
            <a:lvl1pPr marL="0" indent="0" algn="l">
              <a:lnSpc>
                <a:spcPct val="100000"/>
              </a:lnSpc>
              <a:spcAft>
                <a:spcPts val="0"/>
              </a:spcAft>
              <a:buNone/>
              <a:defRPr sz="3000" b="1" i="1" spc="300" baseline="0">
                <a:solidFill>
                  <a:schemeClr val="tx1"/>
                </a:solidFill>
                <a:latin typeface="+mj-ea"/>
                <a:ea typeface="+mj-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编辑副标题</a:t>
            </a:r>
            <a:endParaRPr lang="zh-CN" altLang="en-US" noProof="1"/>
          </a:p>
        </p:txBody>
      </p:sp>
      <p:sp>
        <p:nvSpPr>
          <p:cNvPr id="19" name="日期占位符 15"/>
          <p:cNvSpPr>
            <a:spLocks noGrp="1"/>
          </p:cNvSpPr>
          <p:nvPr>
            <p:ph type="dt" sz="half" idx="15"/>
            <p:custDataLst>
              <p:tags r:id="rId16"/>
            </p:custDataLst>
          </p:nvPr>
        </p:nvSpPr>
        <p:spPr/>
        <p:txBody>
          <a:bodyPr/>
          <a:lstStyle>
            <a:lvl1pPr>
              <a:defRPr/>
            </a:lvl1pPr>
          </a:lstStyle>
          <a:p>
            <a:fld id="{760FBDFE-C587-4B4C-A407-44438C67B59E}" type="datetimeFigureOut">
              <a:rPr lang="zh-CN" altLang="en-US"/>
            </a:fld>
            <a:endParaRPr lang="zh-CN" altLang="en-US"/>
          </a:p>
        </p:txBody>
      </p:sp>
      <p:sp>
        <p:nvSpPr>
          <p:cNvPr id="20" name="页脚占位符 16"/>
          <p:cNvSpPr>
            <a:spLocks noGrp="1"/>
          </p:cNvSpPr>
          <p:nvPr>
            <p:ph type="ftr" sz="quarter" idx="16"/>
            <p:custDataLst>
              <p:tags r:id="rId17"/>
            </p:custDataLst>
          </p:nvPr>
        </p:nvSpPr>
        <p:spPr/>
        <p:txBody>
          <a:bodyPr/>
          <a:lstStyle>
            <a:lvl1pPr>
              <a:defRPr/>
            </a:lvl1pPr>
          </a:lstStyle>
          <a:p>
            <a:endParaRPr lang="zh-CN" altLang="en-US"/>
          </a:p>
        </p:txBody>
      </p:sp>
      <p:sp>
        <p:nvSpPr>
          <p:cNvPr id="21" name="灯片编号占位符 17"/>
          <p:cNvSpPr>
            <a:spLocks noGrp="1"/>
          </p:cNvSpPr>
          <p:nvPr>
            <p:ph type="sldNum" sz="quarter" idx="17"/>
            <p:custDataLst>
              <p:tags r:id="rId18"/>
            </p:custDataLst>
          </p:nvPr>
        </p:nvSpPr>
        <p:spPr/>
        <p:txBody>
          <a:bodyPr/>
          <a:lstStyle>
            <a:lvl1pPr>
              <a:defRPr/>
            </a:lvl1pPr>
          </a:lstStyle>
          <a:p>
            <a:fld id="{458A1F4D-BD6C-4AD0-833B-AFEF3211D9AF}" type="slidenum">
              <a:rPr lang="zh-CN" altLang="en-US"/>
            </a:fld>
            <a:endParaRPr lang="zh-CN" altLang="en-US" dirty="0"/>
          </a:p>
        </p:txBody>
      </p:sp>
      <p:pic>
        <p:nvPicPr>
          <p:cNvPr id="25" name="图片 24"/>
          <p:cNvPicPr>
            <a:picLocks noChangeAspect="1"/>
          </p:cNvPicPr>
          <p:nvPr>
            <p:custDataLst>
              <p:tags r:id="rId19"/>
            </p:custDataLst>
          </p:nvPr>
        </p:nvPicPr>
        <p:blipFill>
          <a:blip r:embed="rId20" cstate="email">
            <a:extLst>
              <a:ext uri="{BEBA8EAE-BF5A-486C-A8C5-ECC9F3942E4B}">
                <a14:imgProps xmlns:a14="http://schemas.microsoft.com/office/drawing/2010/main">
                  <a14:imgLayer r:embed="rId21">
                    <a14:imgEffect>
                      <a14:colorTemperature colorTemp="4700"/>
                    </a14:imgEffect>
                  </a14:imgLayer>
                </a14:imgProps>
              </a:ext>
            </a:extLst>
          </a:blip>
          <a:srcRect/>
          <a:stretch>
            <a:fillRect/>
          </a:stretch>
        </p:blipFill>
        <p:spPr>
          <a:xfrm>
            <a:off x="5289560" y="409574"/>
            <a:ext cx="3565354" cy="6456590"/>
          </a:xfrm>
          <a:custGeom>
            <a:avLst/>
            <a:gdLst>
              <a:gd name="connsiteX0" fmla="*/ 1645443 w 4753805"/>
              <a:gd name="connsiteY0" fmla="*/ 0 h 6456590"/>
              <a:gd name="connsiteX1" fmla="*/ 2993011 w 4753805"/>
              <a:gd name="connsiteY1" fmla="*/ 2807919 h 6456590"/>
              <a:gd name="connsiteX2" fmla="*/ 2995875 w 4753805"/>
              <a:gd name="connsiteY2" fmla="*/ 2807919 h 6456590"/>
              <a:gd name="connsiteX3" fmla="*/ 4753805 w 4753805"/>
              <a:gd name="connsiteY3" fmla="*/ 6456590 h 6456590"/>
              <a:gd name="connsiteX4" fmla="*/ 1757930 w 4753805"/>
              <a:gd name="connsiteY4" fmla="*/ 6456590 h 6456590"/>
              <a:gd name="connsiteX5" fmla="*/ 0 w 4753805"/>
              <a:gd name="connsiteY5" fmla="*/ 2807919 h 6456590"/>
              <a:gd name="connsiteX6" fmla="*/ 4790 w 4753805"/>
              <a:gd name="connsiteY6" fmla="*/ 2807919 h 645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3805" h="6456590">
                <a:moveTo>
                  <a:pt x="1645443" y="0"/>
                </a:moveTo>
                <a:lnTo>
                  <a:pt x="2993011" y="2807919"/>
                </a:lnTo>
                <a:lnTo>
                  <a:pt x="2995875" y="2807919"/>
                </a:lnTo>
                <a:lnTo>
                  <a:pt x="4753805" y="6456590"/>
                </a:lnTo>
                <a:lnTo>
                  <a:pt x="1757930" y="6456590"/>
                </a:lnTo>
                <a:lnTo>
                  <a:pt x="0" y="2807919"/>
                </a:lnTo>
                <a:lnTo>
                  <a:pt x="4790" y="2807919"/>
                </a:lnTo>
                <a:close/>
              </a:path>
            </a:pathLst>
          </a:custGeom>
        </p:spPr>
      </p:pic>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custDataLst>
              <p:tags r:id="rId2"/>
            </p:custDataLst>
          </p:nvPr>
        </p:nvSpPr>
        <p:spPr>
          <a:xfrm>
            <a:off x="502448" y="952508"/>
            <a:ext cx="8139178" cy="5388907"/>
          </a:xfrm>
        </p:spPr>
        <p:txBody>
          <a:bodyPr/>
          <a:lstStyle>
            <a:lvl1pPr>
              <a:defRPr/>
            </a:lvl1pPr>
          </a:lstStyle>
          <a:p>
            <a:pPr lvl="0"/>
            <a:r>
              <a:rPr lang="zh-CN" altLang="en-US" noProof="1"/>
              <a:t>单击此处</a:t>
            </a:r>
            <a:r>
              <a:rPr lang="zh-CN" altLang="en-US" dirty="0">
                <a:sym typeface="+mn-ea"/>
              </a:rPr>
              <a:t>编辑母版文本样式</a:t>
            </a:r>
            <a:endParaRPr lang="zh-CN" altLang="en-US" dirty="0">
              <a:sym typeface="+mn-ea"/>
            </a:endParaRPr>
          </a:p>
          <a:p>
            <a:pPr lvl="1"/>
            <a:r>
              <a:rPr lang="zh-CN" altLang="en-US" dirty="0">
                <a:sym typeface="+mn-ea"/>
              </a:rPr>
              <a:t>第二级</a:t>
            </a:r>
            <a:endParaRPr lang="zh-CN" altLang="en-US" dirty="0">
              <a:sym typeface="+mn-ea"/>
            </a:endParaRPr>
          </a:p>
          <a:p>
            <a:pPr lvl="2"/>
            <a:r>
              <a:rPr lang="zh-CN" altLang="en-US" dirty="0">
                <a:sym typeface="+mn-ea"/>
              </a:rPr>
              <a:t>第三级</a:t>
            </a:r>
            <a:endParaRPr lang="zh-CN" altLang="en-US" dirty="0">
              <a:sym typeface="+mn-ea"/>
            </a:endParaRPr>
          </a:p>
          <a:p>
            <a:pPr lvl="3"/>
            <a:r>
              <a:rPr lang="zh-CN" altLang="en-US" dirty="0">
                <a:sym typeface="+mn-ea"/>
              </a:rPr>
              <a:t>第四级</a:t>
            </a:r>
            <a:endParaRPr lang="zh-CN" altLang="en-US" dirty="0">
              <a:sym typeface="+mn-ea"/>
            </a:endParaRPr>
          </a:p>
          <a:p>
            <a:pPr lvl="4"/>
            <a:r>
              <a:rPr lang="zh-CN" altLang="en-US" dirty="0">
                <a:sym typeface="+mn-ea"/>
              </a:rPr>
              <a:t>第五级</a:t>
            </a:r>
            <a:endParaRPr lang="zh-CN" altLang="en-US" noProof="1"/>
          </a:p>
        </p:txBody>
      </p:sp>
      <p:sp>
        <p:nvSpPr>
          <p:cNvPr id="3" name="日期占位符 3"/>
          <p:cNvSpPr>
            <a:spLocks noGrp="1"/>
          </p:cNvSpPr>
          <p:nvPr>
            <p:ph type="dt" sz="half" idx="14"/>
            <p:custDataLst>
              <p:tags r:id="rId3"/>
            </p:custDataLst>
          </p:nvPr>
        </p:nvSpPr>
        <p:spPr/>
        <p:txBody>
          <a:bodyPr/>
          <a:lstStyle>
            <a:lvl1pPr>
              <a:defRPr/>
            </a:lvl1pPr>
          </a:lstStyle>
          <a:p>
            <a:fld id="{760FBDFE-C587-4B4C-A407-44438C67B59E}" type="datetimeFigureOut">
              <a:rPr lang="zh-CN" altLang="en-US"/>
            </a:fld>
            <a:endParaRPr lang="zh-CN" altLang="en-US"/>
          </a:p>
        </p:txBody>
      </p:sp>
      <p:sp>
        <p:nvSpPr>
          <p:cNvPr id="4" name="页脚占位符 4"/>
          <p:cNvSpPr>
            <a:spLocks noGrp="1"/>
          </p:cNvSpPr>
          <p:nvPr>
            <p:ph type="ftr" sz="quarter" idx="15"/>
            <p:custDataLst>
              <p:tags r:id="rId4"/>
            </p:custDataLst>
          </p:nvPr>
        </p:nvSpPr>
        <p:spPr/>
        <p:txBody>
          <a:bodyPr/>
          <a:lstStyle>
            <a:lvl1pPr>
              <a:defRPr/>
            </a:lvl1pPr>
          </a:lstStyle>
          <a:p>
            <a:endParaRPr lang="zh-CN" altLang="en-US"/>
          </a:p>
        </p:txBody>
      </p:sp>
      <p:sp>
        <p:nvSpPr>
          <p:cNvPr id="5" name="灯片编号占位符 5"/>
          <p:cNvSpPr>
            <a:spLocks noGrp="1"/>
          </p:cNvSpPr>
          <p:nvPr>
            <p:ph type="sldNum" sz="quarter" idx="16"/>
            <p:custDataLst>
              <p:tags r:id="rId5"/>
            </p:custDataLst>
          </p:nvPr>
        </p:nvSpPr>
        <p:spPr/>
        <p:txBody>
          <a:bodyPr/>
          <a:lstStyle>
            <a:lvl1pPr>
              <a:defRPr/>
            </a:lvl1pPr>
          </a:lstStyle>
          <a:p>
            <a:fld id="{533AF71B-F04C-4371-B519-F65995945D26}" type="slidenum">
              <a:rPr lang="zh-CN" altLang="en-US"/>
            </a:fld>
            <a:endParaRPr lang="zh-CN" alt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等腰三角形 2"/>
          <p:cNvSpPr/>
          <p:nvPr>
            <p:custDataLst>
              <p:tags r:id="rId2"/>
            </p:custDataLst>
          </p:nvPr>
        </p:nvSpPr>
        <p:spPr>
          <a:xfrm flipH="1">
            <a:off x="8391525" y="4403725"/>
            <a:ext cx="752475" cy="2460625"/>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4" name="任意多边形 45"/>
          <p:cNvSpPr/>
          <p:nvPr>
            <p:custDataLst>
              <p:tags r:id="rId3"/>
            </p:custDataLst>
          </p:nvPr>
        </p:nvSpPr>
        <p:spPr>
          <a:xfrm rot="20853312" flipH="1">
            <a:off x="2803922" y="250825"/>
            <a:ext cx="2219325" cy="3073400"/>
          </a:xfrm>
          <a:custGeom>
            <a:avLst/>
            <a:gdLst>
              <a:gd name="connsiteX0" fmla="*/ 0 w 2958463"/>
              <a:gd name="connsiteY0" fmla="*/ 28269 h 3072739"/>
              <a:gd name="connsiteX1" fmla="*/ 128100 w 2958463"/>
              <a:gd name="connsiteY1" fmla="*/ 0 h 3072739"/>
              <a:gd name="connsiteX2" fmla="*/ 2958463 w 2958463"/>
              <a:gd name="connsiteY2" fmla="*/ 2912645 h 3072739"/>
              <a:gd name="connsiteX3" fmla="*/ 2958463 w 2958463"/>
              <a:gd name="connsiteY3" fmla="*/ 3072739 h 3072739"/>
              <a:gd name="connsiteX4" fmla="*/ 0 w 2958463"/>
              <a:gd name="connsiteY4" fmla="*/ 28269 h 3072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8463" h="3072739">
                <a:moveTo>
                  <a:pt x="0" y="28269"/>
                </a:moveTo>
                <a:lnTo>
                  <a:pt x="128100" y="0"/>
                </a:lnTo>
                <a:lnTo>
                  <a:pt x="2958463" y="2912645"/>
                </a:lnTo>
                <a:lnTo>
                  <a:pt x="2958463" y="3072739"/>
                </a:lnTo>
                <a:lnTo>
                  <a:pt x="0" y="2826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5" name="任意多边形 12"/>
          <p:cNvSpPr/>
          <p:nvPr>
            <p:custDataLst>
              <p:tags r:id="rId4"/>
            </p:custDataLst>
          </p:nvPr>
        </p:nvSpPr>
        <p:spPr>
          <a:xfrm flipH="1">
            <a:off x="0" y="0"/>
            <a:ext cx="2771775" cy="6858000"/>
          </a:xfrm>
          <a:custGeom>
            <a:avLst/>
            <a:gdLst>
              <a:gd name="connsiteX0" fmla="*/ 0 w 3695696"/>
              <a:gd name="connsiteY0" fmla="*/ 0 h 6858001"/>
              <a:gd name="connsiteX1" fmla="*/ 3695696 w 3695696"/>
              <a:gd name="connsiteY1" fmla="*/ 0 h 6858001"/>
              <a:gd name="connsiteX2" fmla="*/ 3695696 w 3695696"/>
              <a:gd name="connsiteY2" fmla="*/ 6858001 h 6858001"/>
              <a:gd name="connsiteX3" fmla="*/ 3289124 w 3695696"/>
              <a:gd name="connsiteY3" fmla="*/ 6858001 h 6858001"/>
              <a:gd name="connsiteX4" fmla="*/ 0 w 3695696"/>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5696" h="6858001">
                <a:moveTo>
                  <a:pt x="0" y="0"/>
                </a:moveTo>
                <a:lnTo>
                  <a:pt x="3695696" y="0"/>
                </a:lnTo>
                <a:lnTo>
                  <a:pt x="3695696" y="6858001"/>
                </a:lnTo>
                <a:lnTo>
                  <a:pt x="3289124" y="685800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6" name="等腰三角形 5"/>
          <p:cNvSpPr/>
          <p:nvPr>
            <p:custDataLst>
              <p:tags r:id="rId5"/>
            </p:custDataLst>
          </p:nvPr>
        </p:nvSpPr>
        <p:spPr>
          <a:xfrm rot="10800000" flipH="1">
            <a:off x="0" y="0"/>
            <a:ext cx="1443038" cy="428625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7" name="等腰三角形 6"/>
          <p:cNvSpPr/>
          <p:nvPr>
            <p:custDataLst>
              <p:tags r:id="rId6"/>
            </p:custDataLst>
          </p:nvPr>
        </p:nvSpPr>
        <p:spPr>
          <a:xfrm rot="10800000" flipH="1">
            <a:off x="2721059" y="647700"/>
            <a:ext cx="1127522" cy="12954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8" name="等腰三角形 7"/>
          <p:cNvSpPr/>
          <p:nvPr>
            <p:custDataLst>
              <p:tags r:id="rId7"/>
            </p:custDataLst>
          </p:nvPr>
        </p:nvSpPr>
        <p:spPr>
          <a:xfrm rot="10800000" flipH="1">
            <a:off x="2445977" y="0"/>
            <a:ext cx="1127522" cy="12954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9" name="任意多边形 46"/>
          <p:cNvSpPr/>
          <p:nvPr>
            <p:custDataLst>
              <p:tags r:id="rId8"/>
            </p:custDataLst>
          </p:nvPr>
        </p:nvSpPr>
        <p:spPr>
          <a:xfrm rot="20853312" flipH="1">
            <a:off x="3661172" y="92075"/>
            <a:ext cx="978694" cy="1371600"/>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10" name="等腰三角形 24"/>
          <p:cNvSpPr/>
          <p:nvPr>
            <p:custDataLst>
              <p:tags r:id="rId9"/>
            </p:custDataLst>
          </p:nvPr>
        </p:nvSpPr>
        <p:spPr>
          <a:xfrm rot="10800000" flipH="1">
            <a:off x="721519" y="2165350"/>
            <a:ext cx="1271588" cy="1693863"/>
          </a:xfrm>
          <a:custGeom>
            <a:avLst/>
            <a:gdLst>
              <a:gd name="connsiteX0" fmla="*/ 0 w 1695930"/>
              <a:gd name="connsiteY0" fmla="*/ 1462009 h 1462009"/>
              <a:gd name="connsiteX1" fmla="*/ 847965 w 1695930"/>
              <a:gd name="connsiteY1" fmla="*/ 0 h 1462009"/>
              <a:gd name="connsiteX2" fmla="*/ 1695930 w 1695930"/>
              <a:gd name="connsiteY2" fmla="*/ 1462009 h 1462009"/>
              <a:gd name="connsiteX3" fmla="*/ 0 w 1695930"/>
              <a:gd name="connsiteY3" fmla="*/ 1462009 h 1462009"/>
              <a:gd name="connsiteX0-1" fmla="*/ 0 w 1695930"/>
              <a:gd name="connsiteY0-2" fmla="*/ 1694237 h 1694237"/>
              <a:gd name="connsiteX1-3" fmla="*/ 862480 w 1695930"/>
              <a:gd name="connsiteY1-4" fmla="*/ 0 h 1694237"/>
              <a:gd name="connsiteX2-5" fmla="*/ 1695930 w 1695930"/>
              <a:gd name="connsiteY2-6" fmla="*/ 1694237 h 1694237"/>
              <a:gd name="connsiteX3-7" fmla="*/ 0 w 1695930"/>
              <a:gd name="connsiteY3-8" fmla="*/ 1694237 h 1694237"/>
            </a:gdLst>
            <a:ahLst/>
            <a:cxnLst>
              <a:cxn ang="0">
                <a:pos x="connsiteX0-1" y="connsiteY0-2"/>
              </a:cxn>
              <a:cxn ang="0">
                <a:pos x="connsiteX1-3" y="connsiteY1-4"/>
              </a:cxn>
              <a:cxn ang="0">
                <a:pos x="connsiteX2-5" y="connsiteY2-6"/>
              </a:cxn>
              <a:cxn ang="0">
                <a:pos x="connsiteX3-7" y="connsiteY3-8"/>
              </a:cxn>
            </a:cxnLst>
            <a:rect l="l" t="t" r="r" b="b"/>
            <a:pathLst>
              <a:path w="1695930" h="1694237">
                <a:moveTo>
                  <a:pt x="0" y="1694237"/>
                </a:moveTo>
                <a:lnTo>
                  <a:pt x="862480" y="0"/>
                </a:lnTo>
                <a:lnTo>
                  <a:pt x="1695930" y="1694237"/>
                </a:lnTo>
                <a:lnTo>
                  <a:pt x="0" y="16942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2" name="标题 1"/>
          <p:cNvSpPr>
            <a:spLocks noGrp="1"/>
          </p:cNvSpPr>
          <p:nvPr>
            <p:ph type="title" hasCustomPrompt="1"/>
            <p:custDataLst>
              <p:tags r:id="rId10"/>
            </p:custDataLst>
          </p:nvPr>
        </p:nvSpPr>
        <p:spPr>
          <a:xfrm>
            <a:off x="4243140" y="2420938"/>
            <a:ext cx="4212089" cy="2016125"/>
          </a:xfrm>
        </p:spPr>
        <p:txBody>
          <a:bodyPr anchor="ctr">
            <a:normAutofit/>
          </a:bodyPr>
          <a:lstStyle>
            <a:lvl1pPr algn="ctr">
              <a:defRPr sz="6000" spc="600"/>
            </a:lvl1pPr>
          </a:lstStyle>
          <a:p>
            <a:r>
              <a:rPr lang="zh-CN" altLang="en-US" noProof="1"/>
              <a:t>编辑标题</a:t>
            </a:r>
            <a:endParaRPr lang="zh-CN" altLang="en-US" noProof="1"/>
          </a:p>
        </p:txBody>
      </p:sp>
      <p:sp>
        <p:nvSpPr>
          <p:cNvPr id="12" name="日期占位符 2"/>
          <p:cNvSpPr>
            <a:spLocks noGrp="1"/>
          </p:cNvSpPr>
          <p:nvPr>
            <p:ph type="dt" sz="half" idx="10"/>
            <p:custDataLst>
              <p:tags r:id="rId11"/>
            </p:custDataLst>
          </p:nvPr>
        </p:nvSpPr>
        <p:spPr/>
        <p:txBody>
          <a:bodyPr/>
          <a:lstStyle>
            <a:lvl1pPr>
              <a:defRPr/>
            </a:lvl1pPr>
          </a:lstStyle>
          <a:p>
            <a:fld id="{760FBDFE-C587-4B4C-A407-44438C67B59E}" type="datetimeFigureOut">
              <a:rPr lang="zh-CN" altLang="en-US"/>
            </a:fld>
            <a:endParaRPr lang="zh-CN" altLang="en-US"/>
          </a:p>
        </p:txBody>
      </p:sp>
      <p:sp>
        <p:nvSpPr>
          <p:cNvPr id="13" name="页脚占位符 3"/>
          <p:cNvSpPr>
            <a:spLocks noGrp="1"/>
          </p:cNvSpPr>
          <p:nvPr>
            <p:ph type="ftr" sz="quarter" idx="11"/>
            <p:custDataLst>
              <p:tags r:id="rId12"/>
            </p:custDataLst>
          </p:nvPr>
        </p:nvSpPr>
        <p:spPr/>
        <p:txBody>
          <a:bodyPr/>
          <a:lstStyle>
            <a:lvl1pPr>
              <a:defRPr/>
            </a:lvl1pPr>
          </a:lstStyle>
          <a:p>
            <a:endParaRPr lang="zh-CN" altLang="en-US"/>
          </a:p>
        </p:txBody>
      </p:sp>
      <p:sp>
        <p:nvSpPr>
          <p:cNvPr id="14" name="灯片编号占位符 4"/>
          <p:cNvSpPr>
            <a:spLocks noGrp="1"/>
          </p:cNvSpPr>
          <p:nvPr>
            <p:ph type="sldNum" sz="quarter" idx="12"/>
            <p:custDataLst>
              <p:tags r:id="rId13"/>
            </p:custDataLst>
          </p:nvPr>
        </p:nvSpPr>
        <p:spPr/>
        <p:txBody>
          <a:bodyPr/>
          <a:lstStyle>
            <a:lvl1pPr>
              <a:defRPr/>
            </a:lvl1pPr>
          </a:lstStyle>
          <a:p>
            <a:fld id="{26F48EE0-4ABF-491F-B0BA-FE21D3D573F9}" type="slidenum">
              <a:rPr lang="zh-CN" altLang="en-US"/>
            </a:fld>
            <a:endParaRPr lang="zh-CN" altLang="en-US"/>
          </a:p>
        </p:txBody>
      </p:sp>
      <p:pic>
        <p:nvPicPr>
          <p:cNvPr id="16" name="图片 15"/>
          <p:cNvPicPr>
            <a:picLocks noChangeAspect="1"/>
          </p:cNvPicPr>
          <p:nvPr>
            <p:custDataLst>
              <p:tags r:id="rId14"/>
            </p:custDataLst>
          </p:nvPr>
        </p:nvPicPr>
        <p:blipFill>
          <a:blip r:embed="rId15" cstate="email">
            <a:extLst>
              <a:ext uri="{BEBA8EAE-BF5A-486C-A8C5-ECC9F3942E4B}">
                <a14:imgProps xmlns:a14="http://schemas.microsoft.com/office/drawing/2010/main">
                  <a14:imgLayer r:embed="rId16">
                    <a14:imgEffect>
                      <a14:colorTemperature colorTemp="4700"/>
                    </a14:imgEffect>
                  </a14:imgLayer>
                </a14:imgProps>
              </a:ext>
            </a:extLst>
          </a:blip>
          <a:srcRect/>
          <a:stretch>
            <a:fillRect/>
          </a:stretch>
        </p:blipFill>
        <p:spPr>
          <a:xfrm rot="10800000" flipV="1">
            <a:off x="291439" y="409574"/>
            <a:ext cx="3565354" cy="6456590"/>
          </a:xfrm>
          <a:custGeom>
            <a:avLst/>
            <a:gdLst>
              <a:gd name="connsiteX0" fmla="*/ 1645443 w 4753805"/>
              <a:gd name="connsiteY0" fmla="*/ 0 h 6456590"/>
              <a:gd name="connsiteX1" fmla="*/ 2993011 w 4753805"/>
              <a:gd name="connsiteY1" fmla="*/ 2807919 h 6456590"/>
              <a:gd name="connsiteX2" fmla="*/ 2995875 w 4753805"/>
              <a:gd name="connsiteY2" fmla="*/ 2807919 h 6456590"/>
              <a:gd name="connsiteX3" fmla="*/ 4753805 w 4753805"/>
              <a:gd name="connsiteY3" fmla="*/ 6456590 h 6456590"/>
              <a:gd name="connsiteX4" fmla="*/ 1757930 w 4753805"/>
              <a:gd name="connsiteY4" fmla="*/ 6456590 h 6456590"/>
              <a:gd name="connsiteX5" fmla="*/ 0 w 4753805"/>
              <a:gd name="connsiteY5" fmla="*/ 2807919 h 6456590"/>
              <a:gd name="connsiteX6" fmla="*/ 4790 w 4753805"/>
              <a:gd name="connsiteY6" fmla="*/ 2807919 h 645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3805" h="6456590">
                <a:moveTo>
                  <a:pt x="1645443" y="0"/>
                </a:moveTo>
                <a:lnTo>
                  <a:pt x="2993011" y="2807919"/>
                </a:lnTo>
                <a:lnTo>
                  <a:pt x="2995875" y="2807919"/>
                </a:lnTo>
                <a:lnTo>
                  <a:pt x="4753805" y="6456590"/>
                </a:lnTo>
                <a:lnTo>
                  <a:pt x="1757930" y="6456590"/>
                </a:lnTo>
                <a:lnTo>
                  <a:pt x="0" y="2807919"/>
                </a:lnTo>
                <a:lnTo>
                  <a:pt x="4790" y="2807919"/>
                </a:lnTo>
                <a:close/>
              </a:path>
            </a:pathLst>
          </a:custGeom>
        </p:spPr>
      </p:pic>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任意多边形 46"/>
          <p:cNvSpPr/>
          <p:nvPr>
            <p:custDataLst>
              <p:tags r:id="rId2"/>
            </p:custDataLst>
          </p:nvPr>
        </p:nvSpPr>
        <p:spPr>
          <a:xfrm rot="746688">
            <a:off x="8667750" y="5489575"/>
            <a:ext cx="533400" cy="747713"/>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5" name="任意多边形 46"/>
          <p:cNvSpPr/>
          <p:nvPr>
            <p:custDataLst>
              <p:tags r:id="rId3"/>
            </p:custDataLst>
          </p:nvPr>
        </p:nvSpPr>
        <p:spPr>
          <a:xfrm rot="746688">
            <a:off x="-58341" y="722313"/>
            <a:ext cx="533401" cy="747712"/>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6" name="任意多边形 46"/>
          <p:cNvSpPr/>
          <p:nvPr>
            <p:custDataLst>
              <p:tags r:id="rId4"/>
            </p:custDataLst>
          </p:nvPr>
        </p:nvSpPr>
        <p:spPr>
          <a:xfrm rot="746688">
            <a:off x="-41672" y="68263"/>
            <a:ext cx="534591" cy="747712"/>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7" name="任意多边形 46"/>
          <p:cNvSpPr/>
          <p:nvPr>
            <p:custDataLst>
              <p:tags r:id="rId5"/>
            </p:custDataLst>
          </p:nvPr>
        </p:nvSpPr>
        <p:spPr>
          <a:xfrm rot="746688">
            <a:off x="8664179" y="6053138"/>
            <a:ext cx="533400" cy="747712"/>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8" name="任意多边形: 形状 7"/>
          <p:cNvSpPr/>
          <p:nvPr>
            <p:custDataLst>
              <p:tags r:id="rId6"/>
            </p:custDataLst>
          </p:nvPr>
        </p:nvSpPr>
        <p:spPr>
          <a:xfrm>
            <a:off x="8230791" y="0"/>
            <a:ext cx="913209" cy="2540000"/>
          </a:xfrm>
          <a:custGeom>
            <a:avLst/>
            <a:gdLst>
              <a:gd name="connsiteX0" fmla="*/ 0 w 1218152"/>
              <a:gd name="connsiteY0" fmla="*/ 0 h 2539914"/>
              <a:gd name="connsiteX1" fmla="*/ 1218152 w 1218152"/>
              <a:gd name="connsiteY1" fmla="*/ 0 h 2539914"/>
              <a:gd name="connsiteX2" fmla="*/ 1218152 w 1218152"/>
              <a:gd name="connsiteY2" fmla="*/ 2539914 h 2539914"/>
            </a:gdLst>
            <a:ahLst/>
            <a:cxnLst>
              <a:cxn ang="0">
                <a:pos x="connsiteX0" y="connsiteY0"/>
              </a:cxn>
              <a:cxn ang="0">
                <a:pos x="connsiteX1" y="connsiteY1"/>
              </a:cxn>
              <a:cxn ang="0">
                <a:pos x="connsiteX2" y="connsiteY2"/>
              </a:cxn>
            </a:cxnLst>
            <a:rect l="l" t="t" r="r" b="b"/>
            <a:pathLst>
              <a:path w="1218152" h="2539914">
                <a:moveTo>
                  <a:pt x="0" y="0"/>
                </a:moveTo>
                <a:lnTo>
                  <a:pt x="1218152" y="0"/>
                </a:lnTo>
                <a:lnTo>
                  <a:pt x="1218152" y="25399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9" name="任意多边形: 形状 8"/>
          <p:cNvSpPr/>
          <p:nvPr>
            <p:custDataLst>
              <p:tags r:id="rId7"/>
            </p:custDataLst>
          </p:nvPr>
        </p:nvSpPr>
        <p:spPr>
          <a:xfrm rot="10800000">
            <a:off x="8759429" y="0"/>
            <a:ext cx="384572" cy="1141413"/>
          </a:xfrm>
          <a:custGeom>
            <a:avLst/>
            <a:gdLst>
              <a:gd name="connsiteX0" fmla="*/ 512148 w 512148"/>
              <a:gd name="connsiteY0" fmla="*/ 1140923 h 1140923"/>
              <a:gd name="connsiteX1" fmla="*/ 0 w 512148"/>
              <a:gd name="connsiteY1" fmla="*/ 1140923 h 1140923"/>
              <a:gd name="connsiteX2" fmla="*/ 0 w 512148"/>
              <a:gd name="connsiteY2" fmla="*/ 0 h 1140923"/>
            </a:gdLst>
            <a:ahLst/>
            <a:cxnLst>
              <a:cxn ang="0">
                <a:pos x="connsiteX0" y="connsiteY0"/>
              </a:cxn>
              <a:cxn ang="0">
                <a:pos x="connsiteX1" y="connsiteY1"/>
              </a:cxn>
              <a:cxn ang="0">
                <a:pos x="connsiteX2" y="connsiteY2"/>
              </a:cxn>
            </a:cxnLst>
            <a:rect l="l" t="t" r="r" b="b"/>
            <a:pathLst>
              <a:path w="512148" h="1140923">
                <a:moveTo>
                  <a:pt x="512148" y="1140923"/>
                </a:moveTo>
                <a:lnTo>
                  <a:pt x="0" y="114092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10" name="等腰三角形 24"/>
          <p:cNvSpPr/>
          <p:nvPr>
            <p:custDataLst>
              <p:tags r:id="rId8"/>
            </p:custDataLst>
          </p:nvPr>
        </p:nvSpPr>
        <p:spPr>
          <a:xfrm rot="10800000">
            <a:off x="8540354" y="863600"/>
            <a:ext cx="507206" cy="674688"/>
          </a:xfrm>
          <a:custGeom>
            <a:avLst/>
            <a:gdLst>
              <a:gd name="connsiteX0" fmla="*/ 0 w 1695930"/>
              <a:gd name="connsiteY0" fmla="*/ 1462009 h 1462009"/>
              <a:gd name="connsiteX1" fmla="*/ 847965 w 1695930"/>
              <a:gd name="connsiteY1" fmla="*/ 0 h 1462009"/>
              <a:gd name="connsiteX2" fmla="*/ 1695930 w 1695930"/>
              <a:gd name="connsiteY2" fmla="*/ 1462009 h 1462009"/>
              <a:gd name="connsiteX3" fmla="*/ 0 w 1695930"/>
              <a:gd name="connsiteY3" fmla="*/ 1462009 h 1462009"/>
              <a:gd name="connsiteX0-1" fmla="*/ 0 w 1695930"/>
              <a:gd name="connsiteY0-2" fmla="*/ 1694237 h 1694237"/>
              <a:gd name="connsiteX1-3" fmla="*/ 862480 w 1695930"/>
              <a:gd name="connsiteY1-4" fmla="*/ 0 h 1694237"/>
              <a:gd name="connsiteX2-5" fmla="*/ 1695930 w 1695930"/>
              <a:gd name="connsiteY2-6" fmla="*/ 1694237 h 1694237"/>
              <a:gd name="connsiteX3-7" fmla="*/ 0 w 1695930"/>
              <a:gd name="connsiteY3-8" fmla="*/ 1694237 h 1694237"/>
            </a:gdLst>
            <a:ahLst/>
            <a:cxnLst>
              <a:cxn ang="0">
                <a:pos x="connsiteX0-1" y="connsiteY0-2"/>
              </a:cxn>
              <a:cxn ang="0">
                <a:pos x="connsiteX1-3" y="connsiteY1-4"/>
              </a:cxn>
              <a:cxn ang="0">
                <a:pos x="connsiteX2-5" y="connsiteY2-6"/>
              </a:cxn>
              <a:cxn ang="0">
                <a:pos x="connsiteX3-7" y="connsiteY3-8"/>
              </a:cxn>
            </a:cxnLst>
            <a:rect l="l" t="t" r="r" b="b"/>
            <a:pathLst>
              <a:path w="1695930" h="1694237">
                <a:moveTo>
                  <a:pt x="0" y="1694237"/>
                </a:moveTo>
                <a:lnTo>
                  <a:pt x="862480" y="0"/>
                </a:lnTo>
                <a:lnTo>
                  <a:pt x="1695930" y="1694237"/>
                </a:lnTo>
                <a:lnTo>
                  <a:pt x="0" y="16942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11" name="等腰三角形 6"/>
          <p:cNvSpPr/>
          <p:nvPr>
            <p:custDataLst>
              <p:tags r:id="rId9"/>
            </p:custDataLst>
          </p:nvPr>
        </p:nvSpPr>
        <p:spPr>
          <a:xfrm>
            <a:off x="0" y="5688013"/>
            <a:ext cx="360760" cy="1179512"/>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12" name="等腰三角形 11"/>
          <p:cNvSpPr/>
          <p:nvPr>
            <p:custDataLst>
              <p:tags r:id="rId10"/>
            </p:custDataLst>
          </p:nvPr>
        </p:nvSpPr>
        <p:spPr>
          <a:xfrm>
            <a:off x="294085" y="5200650"/>
            <a:ext cx="507206" cy="165735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solidFill>
                <a:schemeClr val="tx1">
                  <a:lumMod val="85000"/>
                  <a:lumOff val="15000"/>
                </a:schemeClr>
              </a:solidFill>
            </a:endParaRPr>
          </a:p>
        </p:txBody>
      </p:sp>
      <p:sp>
        <p:nvSpPr>
          <p:cNvPr id="2" name="标题 1"/>
          <p:cNvSpPr>
            <a:spLocks noGrp="1"/>
          </p:cNvSpPr>
          <p:nvPr>
            <p:ph type="title"/>
            <p:custDataLst>
              <p:tags r:id="rId11"/>
            </p:custDataLst>
          </p:nvPr>
        </p:nvSpPr>
        <p:spPr>
          <a:xfrm>
            <a:off x="467916" y="406800"/>
            <a:ext cx="8208169" cy="863601"/>
          </a:xfrm>
        </p:spPr>
        <p:txBody>
          <a:bodyPr>
            <a:normAutofit/>
          </a:bodyPr>
          <a:lstStyle>
            <a:lvl1pPr>
              <a:defRPr sz="2100"/>
            </a:lvl1pPr>
          </a:lstStyle>
          <a:p>
            <a:r>
              <a:rPr lang="zh-CN" altLang="en-US" noProof="1"/>
              <a:t>单击此处编辑母版标题样式</a:t>
            </a:r>
            <a:endParaRPr lang="zh-CN" altLang="en-US" noProof="1"/>
          </a:p>
        </p:txBody>
      </p:sp>
      <p:sp>
        <p:nvSpPr>
          <p:cNvPr id="3" name="内容占位符 2"/>
          <p:cNvSpPr>
            <a:spLocks noGrp="1"/>
          </p:cNvSpPr>
          <p:nvPr>
            <p:ph idx="1"/>
            <p:custDataLst>
              <p:tags r:id="rId12"/>
            </p:custDataLst>
          </p:nvPr>
        </p:nvSpPr>
        <p:spPr>
          <a:xfrm>
            <a:off x="467916" y="1412875"/>
            <a:ext cx="8208168" cy="4895850"/>
          </a:xfrm>
        </p:spPr>
        <p:txBody>
          <a:bodyPr/>
          <a:lstStyle>
            <a:lvl1pPr>
              <a:defRPr/>
            </a:lvl1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3" name="日期占位符 3"/>
          <p:cNvSpPr>
            <a:spLocks noGrp="1"/>
          </p:cNvSpPr>
          <p:nvPr>
            <p:ph type="dt" sz="half" idx="10"/>
            <p:custDataLst>
              <p:tags r:id="rId13"/>
            </p:custDataLst>
          </p:nvPr>
        </p:nvSpPr>
        <p:spPr/>
        <p:txBody>
          <a:bodyPr/>
          <a:lstStyle>
            <a:lvl1pPr>
              <a:defRPr/>
            </a:lvl1pPr>
          </a:lstStyle>
          <a:p>
            <a:fld id="{760FBDFE-C587-4B4C-A407-44438C67B59E}" type="datetimeFigureOut">
              <a:rPr lang="zh-CN" altLang="en-US"/>
            </a:fld>
            <a:endParaRPr lang="zh-CN" altLang="en-US"/>
          </a:p>
        </p:txBody>
      </p:sp>
      <p:sp>
        <p:nvSpPr>
          <p:cNvPr id="14" name="页脚占位符 4"/>
          <p:cNvSpPr>
            <a:spLocks noGrp="1"/>
          </p:cNvSpPr>
          <p:nvPr>
            <p:ph type="ftr" sz="quarter" idx="11"/>
            <p:custDataLst>
              <p:tags r:id="rId14"/>
            </p:custDataLst>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These slides are designed to accompany </a:t>
            </a:r>
            <a:r>
              <a:rPr kumimoji="0" lang="en-US" sz="1000" b="0" i="1" u="none" strike="noStrike" kern="1200" cap="none" spc="0" normalizeH="0" baseline="0" noProof="0">
                <a:ln>
                  <a:noFill/>
                </a:ln>
                <a:solidFill>
                  <a:schemeClr val="tx1"/>
                </a:solidFill>
                <a:effectLst/>
                <a:uLnTx/>
                <a:uFillTx/>
                <a:latin typeface="+mn-lt"/>
                <a:ea typeface="MS PGothic" panose="020B0600070205080204" pitchFamily="34" charset="-128"/>
                <a:cs typeface="+mn-cs"/>
              </a:rPr>
              <a:t>Software Engineering: A Practitioner’s Approach, 8/e </a:t>
            </a: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(McGraw-Hill, </a:t>
            </a:r>
            <a:r>
              <a:rPr kumimoji="0" lang="en-US" sz="10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rPr>
              <a:t>2014) </a:t>
            </a: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Slides copyright </a:t>
            </a:r>
            <a:r>
              <a:rPr kumimoji="0" lang="en-US" sz="10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rPr>
              <a:t>2014 </a:t>
            </a: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by Roger Pressman. </a:t>
            </a:r>
            <a:endPar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endParaRPr>
          </a:p>
        </p:txBody>
      </p:sp>
      <p:sp>
        <p:nvSpPr>
          <p:cNvPr id="15" name="灯片编号占位符 5"/>
          <p:cNvSpPr>
            <a:spLocks noGrp="1"/>
          </p:cNvSpPr>
          <p:nvPr>
            <p:ph type="sldNum" sz="quarter" idx="12"/>
            <p:custDataLst>
              <p:tags r:id="rId15"/>
            </p:custDataLst>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18B5F8A-5D10-495A-8E8F-AA1DD8E45A73}" type="slidenum">
              <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fld>
            <a:endPar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任意多边形 12"/>
          <p:cNvSpPr/>
          <p:nvPr>
            <p:custDataLst>
              <p:tags r:id="rId2"/>
            </p:custDataLst>
          </p:nvPr>
        </p:nvSpPr>
        <p:spPr>
          <a:xfrm>
            <a:off x="6372225" y="0"/>
            <a:ext cx="2771775" cy="6858000"/>
          </a:xfrm>
          <a:custGeom>
            <a:avLst/>
            <a:gdLst>
              <a:gd name="connsiteX0" fmla="*/ 0 w 3695696"/>
              <a:gd name="connsiteY0" fmla="*/ 0 h 6858001"/>
              <a:gd name="connsiteX1" fmla="*/ 3695696 w 3695696"/>
              <a:gd name="connsiteY1" fmla="*/ 0 h 6858001"/>
              <a:gd name="connsiteX2" fmla="*/ 3695696 w 3695696"/>
              <a:gd name="connsiteY2" fmla="*/ 6858001 h 6858001"/>
              <a:gd name="connsiteX3" fmla="*/ 3289124 w 3695696"/>
              <a:gd name="connsiteY3" fmla="*/ 6858001 h 6858001"/>
              <a:gd name="connsiteX4" fmla="*/ 0 w 3695696"/>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5696" h="6858001">
                <a:moveTo>
                  <a:pt x="0" y="0"/>
                </a:moveTo>
                <a:lnTo>
                  <a:pt x="3695696" y="0"/>
                </a:lnTo>
                <a:lnTo>
                  <a:pt x="3695696" y="6858001"/>
                </a:lnTo>
                <a:lnTo>
                  <a:pt x="3289124" y="685800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5" name="等腰三角形 4"/>
          <p:cNvSpPr/>
          <p:nvPr>
            <p:custDataLst>
              <p:tags r:id="rId3"/>
            </p:custDataLst>
          </p:nvPr>
        </p:nvSpPr>
        <p:spPr>
          <a:xfrm rot="10800000">
            <a:off x="7700963" y="0"/>
            <a:ext cx="1443038" cy="428625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6" name="等腰三角形 5"/>
          <p:cNvSpPr/>
          <p:nvPr>
            <p:custDataLst>
              <p:tags r:id="rId4"/>
            </p:custDataLst>
          </p:nvPr>
        </p:nvSpPr>
        <p:spPr>
          <a:xfrm rot="10800000">
            <a:off x="5296487" y="647700"/>
            <a:ext cx="1126331" cy="12954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7" name="等腰三角形 6"/>
          <p:cNvSpPr/>
          <p:nvPr>
            <p:custDataLst>
              <p:tags r:id="rId5"/>
            </p:custDataLst>
          </p:nvPr>
        </p:nvSpPr>
        <p:spPr>
          <a:xfrm rot="10800000">
            <a:off x="5580026" y="0"/>
            <a:ext cx="1126331" cy="12954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8" name="等腰三角形 24"/>
          <p:cNvSpPr/>
          <p:nvPr>
            <p:custDataLst>
              <p:tags r:id="rId6"/>
            </p:custDataLst>
          </p:nvPr>
        </p:nvSpPr>
        <p:spPr>
          <a:xfrm rot="10800000">
            <a:off x="7150894" y="2165350"/>
            <a:ext cx="1271588" cy="1693863"/>
          </a:xfrm>
          <a:custGeom>
            <a:avLst/>
            <a:gdLst>
              <a:gd name="connsiteX0" fmla="*/ 0 w 1695930"/>
              <a:gd name="connsiteY0" fmla="*/ 1462009 h 1462009"/>
              <a:gd name="connsiteX1" fmla="*/ 847965 w 1695930"/>
              <a:gd name="connsiteY1" fmla="*/ 0 h 1462009"/>
              <a:gd name="connsiteX2" fmla="*/ 1695930 w 1695930"/>
              <a:gd name="connsiteY2" fmla="*/ 1462009 h 1462009"/>
              <a:gd name="connsiteX3" fmla="*/ 0 w 1695930"/>
              <a:gd name="connsiteY3" fmla="*/ 1462009 h 1462009"/>
              <a:gd name="connsiteX0-1" fmla="*/ 0 w 1695930"/>
              <a:gd name="connsiteY0-2" fmla="*/ 1694237 h 1694237"/>
              <a:gd name="connsiteX1-3" fmla="*/ 862480 w 1695930"/>
              <a:gd name="connsiteY1-4" fmla="*/ 0 h 1694237"/>
              <a:gd name="connsiteX2-5" fmla="*/ 1695930 w 1695930"/>
              <a:gd name="connsiteY2-6" fmla="*/ 1694237 h 1694237"/>
              <a:gd name="connsiteX3-7" fmla="*/ 0 w 1695930"/>
              <a:gd name="connsiteY3-8" fmla="*/ 1694237 h 1694237"/>
            </a:gdLst>
            <a:ahLst/>
            <a:cxnLst>
              <a:cxn ang="0">
                <a:pos x="connsiteX0-1" y="connsiteY0-2"/>
              </a:cxn>
              <a:cxn ang="0">
                <a:pos x="connsiteX1-3" y="connsiteY1-4"/>
              </a:cxn>
              <a:cxn ang="0">
                <a:pos x="connsiteX2-5" y="connsiteY2-6"/>
              </a:cxn>
              <a:cxn ang="0">
                <a:pos x="connsiteX3-7" y="connsiteY3-8"/>
              </a:cxn>
            </a:cxnLst>
            <a:rect l="l" t="t" r="r" b="b"/>
            <a:pathLst>
              <a:path w="1695930" h="1694237">
                <a:moveTo>
                  <a:pt x="0" y="1694237"/>
                </a:moveTo>
                <a:lnTo>
                  <a:pt x="862480" y="0"/>
                </a:lnTo>
                <a:lnTo>
                  <a:pt x="1695930" y="1694237"/>
                </a:lnTo>
                <a:lnTo>
                  <a:pt x="0" y="16942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grpSp>
        <p:nvGrpSpPr>
          <p:cNvPr id="10" name="组合 14"/>
          <p:cNvGrpSpPr/>
          <p:nvPr>
            <p:custDataLst>
              <p:tags r:id="rId7"/>
            </p:custDataLst>
          </p:nvPr>
        </p:nvGrpSpPr>
        <p:grpSpPr bwMode="auto">
          <a:xfrm flipH="1">
            <a:off x="-234553" y="88900"/>
            <a:ext cx="2218135" cy="3230563"/>
            <a:chOff x="-313138" y="88946"/>
            <a:chExt cx="2958463" cy="3230885"/>
          </a:xfrm>
        </p:grpSpPr>
        <p:sp>
          <p:nvSpPr>
            <p:cNvPr id="11" name="任意多边形 45"/>
            <p:cNvSpPr/>
            <p:nvPr>
              <p:custDataLst>
                <p:tags r:id="rId8"/>
              </p:custDataLst>
            </p:nvPr>
          </p:nvSpPr>
          <p:spPr>
            <a:xfrm rot="746688">
              <a:off x="-313138" y="247712"/>
              <a:ext cx="2958463" cy="3072119"/>
            </a:xfrm>
            <a:custGeom>
              <a:avLst/>
              <a:gdLst>
                <a:gd name="connsiteX0" fmla="*/ 0 w 2958463"/>
                <a:gd name="connsiteY0" fmla="*/ 28269 h 3072739"/>
                <a:gd name="connsiteX1" fmla="*/ 128100 w 2958463"/>
                <a:gd name="connsiteY1" fmla="*/ 0 h 3072739"/>
                <a:gd name="connsiteX2" fmla="*/ 2958463 w 2958463"/>
                <a:gd name="connsiteY2" fmla="*/ 2912645 h 3072739"/>
                <a:gd name="connsiteX3" fmla="*/ 2958463 w 2958463"/>
                <a:gd name="connsiteY3" fmla="*/ 3072739 h 3072739"/>
                <a:gd name="connsiteX4" fmla="*/ 0 w 2958463"/>
                <a:gd name="connsiteY4" fmla="*/ 28269 h 3072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8463" h="3072739">
                  <a:moveTo>
                    <a:pt x="0" y="28269"/>
                  </a:moveTo>
                  <a:lnTo>
                    <a:pt x="128100" y="0"/>
                  </a:lnTo>
                  <a:lnTo>
                    <a:pt x="2958463" y="2912645"/>
                  </a:lnTo>
                  <a:lnTo>
                    <a:pt x="2958463" y="3072739"/>
                  </a:lnTo>
                  <a:lnTo>
                    <a:pt x="0" y="2826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12" name="任意多边形 46"/>
            <p:cNvSpPr/>
            <p:nvPr>
              <p:custDataLst>
                <p:tags r:id="rId9"/>
              </p:custDataLst>
            </p:nvPr>
          </p:nvSpPr>
          <p:spPr>
            <a:xfrm rot="746688">
              <a:off x="196613" y="88946"/>
              <a:ext cx="1305344" cy="1371737"/>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grpSp>
      <p:sp>
        <p:nvSpPr>
          <p:cNvPr id="2" name="标题 1"/>
          <p:cNvSpPr>
            <a:spLocks noGrp="1"/>
          </p:cNvSpPr>
          <p:nvPr>
            <p:ph type="title" hasCustomPrompt="1"/>
            <p:custDataLst>
              <p:tags r:id="rId10"/>
            </p:custDataLst>
          </p:nvPr>
        </p:nvSpPr>
        <p:spPr>
          <a:xfrm>
            <a:off x="1413212" y="3414578"/>
            <a:ext cx="3762851" cy="863174"/>
          </a:xfrm>
        </p:spPr>
        <p:txBody>
          <a:bodyPr anchor="b">
            <a:normAutofit/>
          </a:bodyPr>
          <a:lstStyle>
            <a:lvl1pPr>
              <a:defRPr sz="2700"/>
            </a:lvl1pPr>
          </a:lstStyle>
          <a:p>
            <a:r>
              <a:rPr lang="zh-CN" altLang="en-US" noProof="1"/>
              <a:t>单击此处编辑标题</a:t>
            </a:r>
            <a:endParaRPr lang="zh-CN" altLang="en-US" noProof="1"/>
          </a:p>
        </p:txBody>
      </p:sp>
      <p:sp>
        <p:nvSpPr>
          <p:cNvPr id="3" name="文本占位符 2"/>
          <p:cNvSpPr>
            <a:spLocks noGrp="1"/>
          </p:cNvSpPr>
          <p:nvPr>
            <p:ph type="body" idx="1"/>
            <p:custDataLst>
              <p:tags r:id="rId11"/>
            </p:custDataLst>
          </p:nvPr>
        </p:nvSpPr>
        <p:spPr>
          <a:xfrm>
            <a:off x="1413211" y="4332272"/>
            <a:ext cx="3762851" cy="1112226"/>
          </a:xfrm>
        </p:spPr>
        <p:txBody>
          <a:bodyPr>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endParaRPr lang="zh-CN" altLang="en-US" noProof="1"/>
          </a:p>
        </p:txBody>
      </p:sp>
      <p:sp>
        <p:nvSpPr>
          <p:cNvPr id="13" name="日期占位符 3"/>
          <p:cNvSpPr>
            <a:spLocks noGrp="1"/>
          </p:cNvSpPr>
          <p:nvPr>
            <p:ph type="dt" sz="half" idx="10"/>
            <p:custDataLst>
              <p:tags r:id="rId12"/>
            </p:custDataLst>
          </p:nvPr>
        </p:nvSpPr>
        <p:spPr/>
        <p:txBody>
          <a:bodyPr/>
          <a:lstStyle>
            <a:lvl1pPr>
              <a:defRPr/>
            </a:lvl1pPr>
          </a:lstStyle>
          <a:p>
            <a:fld id="{760FBDFE-C587-4B4C-A407-44438C67B59E}" type="datetimeFigureOut">
              <a:rPr lang="zh-CN" altLang="en-US"/>
            </a:fld>
            <a:endParaRPr lang="zh-CN" altLang="en-US"/>
          </a:p>
        </p:txBody>
      </p:sp>
      <p:sp>
        <p:nvSpPr>
          <p:cNvPr id="14" name="页脚占位符 4"/>
          <p:cNvSpPr>
            <a:spLocks noGrp="1"/>
          </p:cNvSpPr>
          <p:nvPr>
            <p:ph type="ftr" sz="quarter" idx="11"/>
            <p:custDataLst>
              <p:tags r:id="rId13"/>
            </p:custDataLst>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These slides are designed to accompany </a:t>
            </a:r>
            <a:r>
              <a:rPr kumimoji="0" lang="en-US" sz="1000" b="0" i="1" u="none" strike="noStrike" kern="1200" cap="none" spc="0" normalizeH="0" baseline="0" noProof="0">
                <a:ln>
                  <a:noFill/>
                </a:ln>
                <a:solidFill>
                  <a:schemeClr val="tx1"/>
                </a:solidFill>
                <a:effectLst/>
                <a:uLnTx/>
                <a:uFillTx/>
                <a:latin typeface="+mn-lt"/>
                <a:ea typeface="MS PGothic" panose="020B0600070205080204" pitchFamily="34" charset="-128"/>
                <a:cs typeface="+mn-cs"/>
              </a:rPr>
              <a:t>Software Engineering: A Practitioner’s Approach, 8/e </a:t>
            </a: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(McGraw-Hill, </a:t>
            </a:r>
            <a:r>
              <a:rPr kumimoji="0" lang="en-US" sz="10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rPr>
              <a:t>2014) </a:t>
            </a: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Slides copyright </a:t>
            </a:r>
            <a:r>
              <a:rPr kumimoji="0" lang="en-US" sz="10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rPr>
              <a:t>2014 </a:t>
            </a: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by Roger Pressman. </a:t>
            </a:r>
            <a:endPar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endParaRPr>
          </a:p>
        </p:txBody>
      </p:sp>
      <p:sp>
        <p:nvSpPr>
          <p:cNvPr id="15" name="灯片编号占位符 5"/>
          <p:cNvSpPr>
            <a:spLocks noGrp="1"/>
          </p:cNvSpPr>
          <p:nvPr>
            <p:ph type="sldNum" sz="quarter" idx="12"/>
            <p:custDataLst>
              <p:tags r:id="rId14"/>
            </p:custDataLst>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F944C69-B61E-4781-B2CA-4BFB95B86B2F}" type="slidenum">
              <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fld>
            <a:endPar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endParaRPr>
          </a:p>
        </p:txBody>
      </p:sp>
      <p:pic>
        <p:nvPicPr>
          <p:cNvPr id="17" name="图片 16"/>
          <p:cNvPicPr>
            <a:picLocks noChangeAspect="1"/>
          </p:cNvPicPr>
          <p:nvPr>
            <p:custDataLst>
              <p:tags r:id="rId15"/>
            </p:custDataLst>
          </p:nvPr>
        </p:nvPicPr>
        <p:blipFill>
          <a:blip r:embed="rId16" cstate="email">
            <a:extLst>
              <a:ext uri="{BEBA8EAE-BF5A-486C-A8C5-ECC9F3942E4B}">
                <a14:imgProps xmlns:a14="http://schemas.microsoft.com/office/drawing/2010/main">
                  <a14:imgLayer r:embed="rId17">
                    <a14:imgEffect>
                      <a14:colorTemperature colorTemp="4700"/>
                    </a14:imgEffect>
                  </a14:imgLayer>
                </a14:imgProps>
              </a:ext>
            </a:extLst>
          </a:blip>
          <a:srcRect/>
          <a:stretch>
            <a:fillRect/>
          </a:stretch>
        </p:blipFill>
        <p:spPr>
          <a:xfrm>
            <a:off x="5289560" y="409574"/>
            <a:ext cx="3565354" cy="6456590"/>
          </a:xfrm>
          <a:custGeom>
            <a:avLst/>
            <a:gdLst>
              <a:gd name="connsiteX0" fmla="*/ 1645443 w 4753805"/>
              <a:gd name="connsiteY0" fmla="*/ 0 h 6456590"/>
              <a:gd name="connsiteX1" fmla="*/ 2993011 w 4753805"/>
              <a:gd name="connsiteY1" fmla="*/ 2807919 h 6456590"/>
              <a:gd name="connsiteX2" fmla="*/ 2995875 w 4753805"/>
              <a:gd name="connsiteY2" fmla="*/ 2807919 h 6456590"/>
              <a:gd name="connsiteX3" fmla="*/ 4753805 w 4753805"/>
              <a:gd name="connsiteY3" fmla="*/ 6456590 h 6456590"/>
              <a:gd name="connsiteX4" fmla="*/ 1757930 w 4753805"/>
              <a:gd name="connsiteY4" fmla="*/ 6456590 h 6456590"/>
              <a:gd name="connsiteX5" fmla="*/ 0 w 4753805"/>
              <a:gd name="connsiteY5" fmla="*/ 2807919 h 6456590"/>
              <a:gd name="connsiteX6" fmla="*/ 4790 w 4753805"/>
              <a:gd name="connsiteY6" fmla="*/ 2807919 h 645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3805" h="6456590">
                <a:moveTo>
                  <a:pt x="1645443" y="0"/>
                </a:moveTo>
                <a:lnTo>
                  <a:pt x="2993011" y="2807919"/>
                </a:lnTo>
                <a:lnTo>
                  <a:pt x="2995875" y="2807919"/>
                </a:lnTo>
                <a:lnTo>
                  <a:pt x="4753805" y="6456590"/>
                </a:lnTo>
                <a:lnTo>
                  <a:pt x="1757930" y="6456590"/>
                </a:lnTo>
                <a:lnTo>
                  <a:pt x="0" y="2807919"/>
                </a:lnTo>
                <a:lnTo>
                  <a:pt x="4790" y="2807919"/>
                </a:lnTo>
                <a:close/>
              </a:path>
            </a:pathLst>
          </a:custGeom>
        </p:spPr>
      </p:pic>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sz="half" idx="1"/>
            <p:custDataLst>
              <p:tags r:id="rId3"/>
            </p:custDataLst>
          </p:nvPr>
        </p:nvSpPr>
        <p:spPr>
          <a:xfrm>
            <a:off x="502448" y="952508"/>
            <a:ext cx="3962432" cy="5388907"/>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lang="zh-CN" altLang="en-US" noProof="1"/>
              <a:t>单击此处</a:t>
            </a:r>
            <a:r>
              <a:rPr lang="zh-CN" altLang="en-US" dirty="0">
                <a:sym typeface="+mn-ea"/>
              </a:rPr>
              <a:t>编辑母版文本样式</a:t>
            </a:r>
            <a:endParaRPr lang="zh-CN" altLang="en-US" dirty="0">
              <a:sym typeface="+mn-ea"/>
            </a:endParaRPr>
          </a:p>
          <a:p>
            <a:pPr lvl="1"/>
            <a:r>
              <a:rPr lang="zh-CN" altLang="en-US" dirty="0">
                <a:sym typeface="+mn-ea"/>
              </a:rPr>
              <a:t>第二级</a:t>
            </a:r>
            <a:endParaRPr lang="zh-CN" altLang="en-US" dirty="0">
              <a:sym typeface="+mn-ea"/>
            </a:endParaRPr>
          </a:p>
          <a:p>
            <a:pPr lvl="2"/>
            <a:r>
              <a:rPr lang="zh-CN" altLang="en-US" dirty="0">
                <a:sym typeface="+mn-ea"/>
              </a:rPr>
              <a:t>第三级</a:t>
            </a:r>
            <a:endParaRPr lang="zh-CN" altLang="en-US" dirty="0">
              <a:sym typeface="+mn-ea"/>
            </a:endParaRPr>
          </a:p>
          <a:p>
            <a:pPr lvl="3"/>
            <a:r>
              <a:rPr lang="zh-CN" altLang="en-US" dirty="0">
                <a:sym typeface="+mn-ea"/>
              </a:rPr>
              <a:t>第四级</a:t>
            </a:r>
            <a:endParaRPr lang="zh-CN" altLang="en-US" dirty="0">
              <a:sym typeface="+mn-ea"/>
            </a:endParaRPr>
          </a:p>
          <a:p>
            <a:pPr lvl="4"/>
            <a:r>
              <a:rPr lang="zh-CN" altLang="en-US" dirty="0">
                <a:sym typeface="+mn-ea"/>
              </a:rPr>
              <a:t>第五级</a:t>
            </a:r>
            <a:endParaRPr noProof="1">
              <a:sym typeface="+mn-ea"/>
            </a:endParaRPr>
          </a:p>
        </p:txBody>
      </p:sp>
      <p:sp>
        <p:nvSpPr>
          <p:cNvPr id="4" name="内容占位符 3"/>
          <p:cNvSpPr>
            <a:spLocks noGrp="1"/>
          </p:cNvSpPr>
          <p:nvPr>
            <p:ph sz="half" idx="2"/>
            <p:custDataLst>
              <p:tags r:id="rId4"/>
            </p:custDataLst>
          </p:nvPr>
        </p:nvSpPr>
        <p:spPr>
          <a:xfrm>
            <a:off x="4679158" y="952508"/>
            <a:ext cx="3962432" cy="5388907"/>
          </a:xfrm>
        </p:spPr>
        <p:txBody>
          <a:bodyPr>
            <a:noAutofit/>
          </a:bodyPr>
          <a:lstStyle>
            <a:lvl1pPr>
              <a:defRPr sz="1200">
                <a:latin typeface="微软雅黑" panose="020B0503020204020204" charset="-122"/>
                <a:ea typeface="微软雅黑" panose="020B0503020204020204" charset="-122"/>
              </a:defRPr>
            </a:lvl1pPr>
            <a:lvl2pPr>
              <a:defRPr sz="1200">
                <a:latin typeface="微软雅黑" panose="020B0503020204020204" charset="-122"/>
                <a:ea typeface="微软雅黑" panose="020B0503020204020204" charset="-122"/>
              </a:defRPr>
            </a:lvl2pPr>
            <a:lvl3pPr>
              <a:defRPr sz="1200">
                <a:latin typeface="微软雅黑" panose="020B0503020204020204" charset="-122"/>
                <a:ea typeface="微软雅黑" panose="020B0503020204020204" charset="-122"/>
              </a:defRPr>
            </a:lvl3pPr>
            <a:lvl4pPr>
              <a:defRPr sz="1200">
                <a:latin typeface="微软雅黑" panose="020B0503020204020204" charset="-122"/>
                <a:ea typeface="微软雅黑" panose="020B0503020204020204" charset="-122"/>
              </a:defRPr>
            </a:lvl4pPr>
            <a:lvl5pPr>
              <a:defRPr sz="1200">
                <a:latin typeface="微软雅黑" panose="020B0503020204020204" charset="-122"/>
                <a:ea typeface="微软雅黑" panose="020B0503020204020204" charset="-122"/>
              </a:defRPr>
            </a:lvl5pPr>
          </a:lstStyle>
          <a:p>
            <a:pPr lvl="0"/>
            <a:r>
              <a:rPr lang="zh-CN" altLang="en-US" noProof="1"/>
              <a:t>单击此处</a:t>
            </a:r>
            <a:r>
              <a:rPr lang="zh-CN" altLang="en-US" dirty="0">
                <a:sym typeface="+mn-ea"/>
              </a:rPr>
              <a:t>编辑母版文本样式</a:t>
            </a:r>
            <a:endParaRPr lang="zh-CN" altLang="en-US" dirty="0">
              <a:sym typeface="+mn-ea"/>
            </a:endParaRPr>
          </a:p>
          <a:p>
            <a:pPr lvl="1"/>
            <a:r>
              <a:rPr lang="zh-CN" altLang="en-US" dirty="0">
                <a:sym typeface="+mn-ea"/>
              </a:rPr>
              <a:t>第二级</a:t>
            </a:r>
            <a:endParaRPr lang="zh-CN" altLang="en-US" dirty="0">
              <a:sym typeface="+mn-ea"/>
            </a:endParaRPr>
          </a:p>
          <a:p>
            <a:pPr lvl="2"/>
            <a:r>
              <a:rPr lang="zh-CN" altLang="en-US" dirty="0">
                <a:sym typeface="+mn-ea"/>
              </a:rPr>
              <a:t>第三级</a:t>
            </a:r>
            <a:endParaRPr lang="zh-CN" altLang="en-US" dirty="0">
              <a:sym typeface="+mn-ea"/>
            </a:endParaRPr>
          </a:p>
          <a:p>
            <a:pPr lvl="3"/>
            <a:r>
              <a:rPr lang="zh-CN" altLang="en-US" dirty="0">
                <a:sym typeface="+mn-ea"/>
              </a:rPr>
              <a:t>第四级</a:t>
            </a:r>
            <a:endParaRPr lang="zh-CN" altLang="en-US" dirty="0">
              <a:sym typeface="+mn-ea"/>
            </a:endParaRPr>
          </a:p>
          <a:p>
            <a:pPr lvl="4"/>
            <a:r>
              <a:rPr lang="zh-CN" altLang="en-US" dirty="0">
                <a:sym typeface="+mn-ea"/>
              </a:rPr>
              <a:t>第五级</a:t>
            </a:r>
            <a:endParaRPr lang="zh-CN" altLang="en-US" noProof="1"/>
          </a:p>
        </p:txBody>
      </p:sp>
      <p:sp>
        <p:nvSpPr>
          <p:cNvPr id="5" name="日期占位符 3"/>
          <p:cNvSpPr>
            <a:spLocks noGrp="1"/>
          </p:cNvSpPr>
          <p:nvPr>
            <p:ph type="dt" sz="half" idx="10"/>
            <p:custDataLst>
              <p:tags r:id="rId5"/>
            </p:custDataLst>
          </p:nvPr>
        </p:nvSpPr>
        <p:spPr/>
        <p:txBody>
          <a:bodyPr/>
          <a:lstStyle>
            <a:lvl1pPr>
              <a:defRPr/>
            </a:lvl1pPr>
          </a:lstStyle>
          <a:p>
            <a:fld id="{760FBDFE-C587-4B4C-A407-44438C67B59E}" type="datetimeFigureOut">
              <a:rPr lang="zh-CN" altLang="en-US"/>
            </a:fld>
            <a:endParaRPr lang="zh-CN" altLang="en-US"/>
          </a:p>
        </p:txBody>
      </p:sp>
      <p:sp>
        <p:nvSpPr>
          <p:cNvPr id="6" name="页脚占位符 4"/>
          <p:cNvSpPr>
            <a:spLocks noGrp="1"/>
          </p:cNvSpPr>
          <p:nvPr>
            <p:ph type="ftr" sz="quarter" idx="11"/>
            <p:custDataLst>
              <p:tags r:id="rId6"/>
            </p:custDataLst>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These slides are designed to accompany </a:t>
            </a:r>
            <a:r>
              <a:rPr kumimoji="0" lang="en-US" sz="1000" b="0" i="1" u="none" strike="noStrike" kern="1200" cap="none" spc="0" normalizeH="0" baseline="0" noProof="0">
                <a:ln>
                  <a:noFill/>
                </a:ln>
                <a:solidFill>
                  <a:schemeClr val="tx1"/>
                </a:solidFill>
                <a:effectLst/>
                <a:uLnTx/>
                <a:uFillTx/>
                <a:latin typeface="+mn-lt"/>
                <a:ea typeface="MS PGothic" panose="020B0600070205080204" pitchFamily="34" charset="-128"/>
                <a:cs typeface="+mn-cs"/>
              </a:rPr>
              <a:t>Software Engineering: A Practitioner’s Approach, 8/e </a:t>
            </a: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(McGraw-Hill, </a:t>
            </a:r>
            <a:r>
              <a:rPr kumimoji="0" lang="en-US" sz="10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rPr>
              <a:t>2014) </a:t>
            </a: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Slides copyright </a:t>
            </a:r>
            <a:r>
              <a:rPr kumimoji="0" lang="en-US" sz="10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rPr>
              <a:t>2014 </a:t>
            </a: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by Roger Pressman. </a:t>
            </a:r>
            <a:endPar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endParaRPr>
          </a:p>
        </p:txBody>
      </p:sp>
      <p:sp>
        <p:nvSpPr>
          <p:cNvPr id="7" name="灯片编号占位符 5"/>
          <p:cNvSpPr>
            <a:spLocks noGrp="1"/>
          </p:cNvSpPr>
          <p:nvPr>
            <p:ph type="sldNum" sz="quarter" idx="12"/>
            <p:custDataLst>
              <p:tags r:id="rId7"/>
            </p:custDataLst>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9F7F29E-A27B-4FCA-BCE6-63A9EA0242FC}" type="slidenum">
              <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fld>
            <a:endPar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文本占位符 2"/>
          <p:cNvSpPr>
            <a:spLocks noGrp="1"/>
          </p:cNvSpPr>
          <p:nvPr>
            <p:ph type="body" idx="1" hasCustomPrompt="1"/>
            <p:custDataLst>
              <p:tags r:id="rId3"/>
            </p:custDataLst>
          </p:nvPr>
        </p:nvSpPr>
        <p:spPr>
          <a:xfrm>
            <a:off x="502448" y="952508"/>
            <a:ext cx="3962432" cy="381003"/>
          </a:xfrm>
        </p:spPr>
        <p:txBody>
          <a:bodyPr tIns="38100" rIns="76200" bIns="3810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单击此处编辑文本</a:t>
            </a:r>
            <a:endParaRPr lang="zh-CN" altLang="en-US" noProof="1"/>
          </a:p>
        </p:txBody>
      </p:sp>
      <p:sp>
        <p:nvSpPr>
          <p:cNvPr id="4" name="内容占位符 3"/>
          <p:cNvSpPr>
            <a:spLocks noGrp="1"/>
          </p:cNvSpPr>
          <p:nvPr>
            <p:ph sz="half" idx="2"/>
            <p:custDataLst>
              <p:tags r:id="rId4"/>
            </p:custDataLst>
          </p:nvPr>
        </p:nvSpPr>
        <p:spPr>
          <a:xfrm>
            <a:off x="502444" y="1406525"/>
            <a:ext cx="3962400" cy="4934752"/>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lang="zh-CN" altLang="en-US" noProof="1"/>
              <a:t>单击此处</a:t>
            </a:r>
            <a:r>
              <a:rPr lang="zh-CN" altLang="en-US" dirty="0">
                <a:sym typeface="+mn-ea"/>
              </a:rPr>
              <a:t>编辑母版文本样式</a:t>
            </a:r>
            <a:endParaRPr lang="zh-CN" altLang="en-US" dirty="0">
              <a:sym typeface="+mn-ea"/>
            </a:endParaRPr>
          </a:p>
          <a:p>
            <a:pPr lvl="1"/>
            <a:r>
              <a:rPr lang="zh-CN" altLang="en-US" dirty="0">
                <a:sym typeface="+mn-ea"/>
              </a:rPr>
              <a:t>第二级</a:t>
            </a:r>
            <a:endParaRPr lang="zh-CN" altLang="en-US" dirty="0">
              <a:sym typeface="+mn-ea"/>
            </a:endParaRPr>
          </a:p>
          <a:p>
            <a:pPr lvl="2"/>
            <a:r>
              <a:rPr lang="zh-CN" altLang="en-US" dirty="0">
                <a:sym typeface="+mn-ea"/>
              </a:rPr>
              <a:t>第三级</a:t>
            </a:r>
            <a:endParaRPr lang="zh-CN" altLang="en-US" dirty="0">
              <a:sym typeface="+mn-ea"/>
            </a:endParaRPr>
          </a:p>
          <a:p>
            <a:pPr lvl="3"/>
            <a:r>
              <a:rPr lang="zh-CN" altLang="en-US" dirty="0">
                <a:sym typeface="+mn-ea"/>
              </a:rPr>
              <a:t>第四级</a:t>
            </a:r>
            <a:endParaRPr lang="zh-CN" altLang="en-US" dirty="0">
              <a:sym typeface="+mn-ea"/>
            </a:endParaRPr>
          </a:p>
          <a:p>
            <a:pPr lvl="4"/>
            <a:r>
              <a:rPr lang="zh-CN" altLang="en-US" dirty="0">
                <a:sym typeface="+mn-ea"/>
              </a:rPr>
              <a:t>第五级</a:t>
            </a:r>
            <a:endParaRPr noProof="1">
              <a:sym typeface="+mn-ea"/>
            </a:endParaRPr>
          </a:p>
        </p:txBody>
      </p:sp>
      <p:sp>
        <p:nvSpPr>
          <p:cNvPr id="5" name="文本占位符 4"/>
          <p:cNvSpPr>
            <a:spLocks noGrp="1"/>
          </p:cNvSpPr>
          <p:nvPr>
            <p:ph type="body" sz="quarter" idx="3" hasCustomPrompt="1"/>
            <p:custDataLst>
              <p:tags r:id="rId5"/>
            </p:custDataLst>
          </p:nvPr>
        </p:nvSpPr>
        <p:spPr>
          <a:xfrm>
            <a:off x="4676813" y="952508"/>
            <a:ext cx="3962432" cy="381003"/>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noProof="1">
                <a:sym typeface="+mn-ea"/>
              </a:rPr>
              <a:t>单击此处编辑文本</a:t>
            </a:r>
            <a:endParaRPr noProof="1">
              <a:sym typeface="+mn-ea"/>
            </a:endParaRPr>
          </a:p>
        </p:txBody>
      </p:sp>
      <p:sp>
        <p:nvSpPr>
          <p:cNvPr id="6" name="内容占位符 5"/>
          <p:cNvSpPr>
            <a:spLocks noGrp="1"/>
          </p:cNvSpPr>
          <p:nvPr>
            <p:ph sz="quarter" idx="4"/>
            <p:custDataLst>
              <p:tags r:id="rId6"/>
            </p:custDataLst>
          </p:nvPr>
        </p:nvSpPr>
        <p:spPr>
          <a:xfrm>
            <a:off x="4676813" y="1406525"/>
            <a:ext cx="3962432" cy="4934752"/>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lang="zh-CN" altLang="en-US" noProof="1"/>
              <a:t>单击此处</a:t>
            </a:r>
            <a:r>
              <a:rPr lang="zh-CN" altLang="en-US" dirty="0">
                <a:sym typeface="+mn-ea"/>
              </a:rPr>
              <a:t>编辑母版文本样式</a:t>
            </a:r>
            <a:endParaRPr lang="zh-CN" altLang="en-US" dirty="0">
              <a:sym typeface="+mn-ea"/>
            </a:endParaRPr>
          </a:p>
          <a:p>
            <a:pPr lvl="1"/>
            <a:r>
              <a:rPr lang="zh-CN" altLang="en-US" dirty="0">
                <a:sym typeface="+mn-ea"/>
              </a:rPr>
              <a:t>第二级</a:t>
            </a:r>
            <a:endParaRPr lang="zh-CN" altLang="en-US" dirty="0">
              <a:sym typeface="+mn-ea"/>
            </a:endParaRPr>
          </a:p>
          <a:p>
            <a:pPr lvl="2"/>
            <a:r>
              <a:rPr lang="zh-CN" altLang="en-US" dirty="0">
                <a:sym typeface="+mn-ea"/>
              </a:rPr>
              <a:t>第三级</a:t>
            </a:r>
            <a:endParaRPr lang="zh-CN" altLang="en-US" dirty="0">
              <a:sym typeface="+mn-ea"/>
            </a:endParaRPr>
          </a:p>
          <a:p>
            <a:pPr lvl="3"/>
            <a:r>
              <a:rPr lang="zh-CN" altLang="en-US" dirty="0">
                <a:sym typeface="+mn-ea"/>
              </a:rPr>
              <a:t>第四级</a:t>
            </a:r>
            <a:endParaRPr lang="zh-CN" altLang="en-US" dirty="0">
              <a:sym typeface="+mn-ea"/>
            </a:endParaRPr>
          </a:p>
          <a:p>
            <a:pPr lvl="4"/>
            <a:r>
              <a:rPr lang="zh-CN" altLang="en-US" dirty="0">
                <a:sym typeface="+mn-ea"/>
              </a:rPr>
              <a:t>第五级</a:t>
            </a:r>
            <a:endParaRPr noProof="1">
              <a:sym typeface="+mn-ea"/>
            </a:endParaRPr>
          </a:p>
        </p:txBody>
      </p:sp>
      <p:sp>
        <p:nvSpPr>
          <p:cNvPr id="7" name="日期占位符 3"/>
          <p:cNvSpPr>
            <a:spLocks noGrp="1"/>
          </p:cNvSpPr>
          <p:nvPr>
            <p:ph type="dt" sz="half" idx="10"/>
            <p:custDataLst>
              <p:tags r:id="rId7"/>
            </p:custDataLst>
          </p:nvPr>
        </p:nvSpPr>
        <p:spPr/>
        <p:txBody>
          <a:bodyPr/>
          <a:lstStyle>
            <a:lvl1pPr>
              <a:defRPr/>
            </a:lvl1pPr>
          </a:lstStyle>
          <a:p>
            <a:fld id="{760FBDFE-C587-4B4C-A407-44438C67B59E}" type="datetimeFigureOut">
              <a:rPr lang="zh-CN" altLang="en-US"/>
            </a:fld>
            <a:endParaRPr lang="zh-CN" altLang="en-US"/>
          </a:p>
        </p:txBody>
      </p:sp>
      <p:sp>
        <p:nvSpPr>
          <p:cNvPr id="8" name="页脚占位符 4"/>
          <p:cNvSpPr>
            <a:spLocks noGrp="1"/>
          </p:cNvSpPr>
          <p:nvPr>
            <p:ph type="ftr" sz="quarter" idx="11"/>
            <p:custDataLst>
              <p:tags r:id="rId8"/>
            </p:custDataLst>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These slides are designed to accompany </a:t>
            </a:r>
            <a:r>
              <a:rPr kumimoji="0" lang="en-US" sz="1000" b="0" i="1" u="none" strike="noStrike" kern="1200" cap="none" spc="0" normalizeH="0" baseline="0" noProof="0">
                <a:ln>
                  <a:noFill/>
                </a:ln>
                <a:solidFill>
                  <a:schemeClr val="tx1"/>
                </a:solidFill>
                <a:effectLst/>
                <a:uLnTx/>
                <a:uFillTx/>
                <a:latin typeface="+mn-lt"/>
                <a:ea typeface="MS PGothic" panose="020B0600070205080204" pitchFamily="34" charset="-128"/>
                <a:cs typeface="+mn-cs"/>
              </a:rPr>
              <a:t>Software Engineering: A Practitioner’s Approach, 8/e </a:t>
            </a: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(McGraw-Hill, </a:t>
            </a:r>
            <a:r>
              <a:rPr kumimoji="0" lang="en-US" sz="10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rPr>
              <a:t>2014) </a:t>
            </a: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Slides copyright </a:t>
            </a:r>
            <a:r>
              <a:rPr kumimoji="0" lang="en-US" sz="10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rPr>
              <a:t>2014 </a:t>
            </a: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by Roger Pressman. </a:t>
            </a:r>
            <a:endPar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endParaRPr>
          </a:p>
        </p:txBody>
      </p:sp>
      <p:sp>
        <p:nvSpPr>
          <p:cNvPr id="9" name="灯片编号占位符 5"/>
          <p:cNvSpPr>
            <a:spLocks noGrp="1"/>
          </p:cNvSpPr>
          <p:nvPr>
            <p:ph type="sldNum" sz="quarter" idx="12"/>
            <p:custDataLst>
              <p:tags r:id="rId9"/>
            </p:custDataLst>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EE11A5D-4B80-48A5-858C-9FDB8EC9CCC1}" type="slidenum">
              <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fld>
            <a:endPar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日期占位符 3"/>
          <p:cNvSpPr>
            <a:spLocks noGrp="1"/>
          </p:cNvSpPr>
          <p:nvPr>
            <p:ph type="dt" sz="half" idx="10"/>
            <p:custDataLst>
              <p:tags r:id="rId3"/>
            </p:custDataLst>
          </p:nvPr>
        </p:nvSpPr>
        <p:spPr/>
        <p:txBody>
          <a:bodyPr/>
          <a:lstStyle>
            <a:lvl1pPr>
              <a:defRPr/>
            </a:lvl1pPr>
          </a:lstStyle>
          <a:p>
            <a:fld id="{760FBDFE-C587-4B4C-A407-44438C67B59E}" type="datetimeFigureOut">
              <a:rPr lang="zh-CN" altLang="en-US"/>
            </a:fld>
            <a:endParaRPr lang="zh-CN" altLang="en-US"/>
          </a:p>
        </p:txBody>
      </p:sp>
      <p:sp>
        <p:nvSpPr>
          <p:cNvPr id="4" name="页脚占位符 4"/>
          <p:cNvSpPr>
            <a:spLocks noGrp="1"/>
          </p:cNvSpPr>
          <p:nvPr>
            <p:ph type="ftr" sz="quarter" idx="11"/>
            <p:custDataLst>
              <p:tags r:id="rId4"/>
            </p:custDataLst>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These slides are designed to accompany </a:t>
            </a:r>
            <a:r>
              <a:rPr kumimoji="0" lang="en-US" sz="1000" b="0" i="1" u="none" strike="noStrike" kern="1200" cap="none" spc="0" normalizeH="0" baseline="0" noProof="0">
                <a:ln>
                  <a:noFill/>
                </a:ln>
                <a:solidFill>
                  <a:schemeClr val="tx1"/>
                </a:solidFill>
                <a:effectLst/>
                <a:uLnTx/>
                <a:uFillTx/>
                <a:latin typeface="+mn-lt"/>
                <a:ea typeface="MS PGothic" panose="020B0600070205080204" pitchFamily="34" charset="-128"/>
                <a:cs typeface="+mn-cs"/>
              </a:rPr>
              <a:t>Software Engineering: A Practitioner’s Approach, 8/e </a:t>
            </a: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(McGraw-Hill, </a:t>
            </a:r>
            <a:r>
              <a:rPr kumimoji="0" lang="en-US" sz="10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rPr>
              <a:t>2014) </a:t>
            </a: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Slides copyright </a:t>
            </a:r>
            <a:r>
              <a:rPr kumimoji="0" lang="en-US" sz="10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rPr>
              <a:t>2014 </a:t>
            </a: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by Roger Pressman. </a:t>
            </a:r>
            <a:endPar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endParaRPr>
          </a:p>
        </p:txBody>
      </p:sp>
      <p:sp>
        <p:nvSpPr>
          <p:cNvPr id="5" name="灯片编号占位符 5"/>
          <p:cNvSpPr>
            <a:spLocks noGrp="1"/>
          </p:cNvSpPr>
          <p:nvPr>
            <p:ph type="sldNum" sz="quarter" idx="12"/>
            <p:custDataLst>
              <p:tags r:id="rId5"/>
            </p:custDataLst>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D7EE99E-6592-4BC3-AD0D-1C234FA0CD10}" type="slidenum">
              <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fld>
            <a:endPar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任意多边形 46"/>
          <p:cNvSpPr/>
          <p:nvPr>
            <p:custDataLst>
              <p:tags r:id="rId2"/>
            </p:custDataLst>
          </p:nvPr>
        </p:nvSpPr>
        <p:spPr>
          <a:xfrm rot="746688">
            <a:off x="8667750" y="5489575"/>
            <a:ext cx="533400" cy="747713"/>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3" name="任意多边形 46"/>
          <p:cNvSpPr/>
          <p:nvPr>
            <p:custDataLst>
              <p:tags r:id="rId3"/>
            </p:custDataLst>
          </p:nvPr>
        </p:nvSpPr>
        <p:spPr>
          <a:xfrm rot="746688">
            <a:off x="-58341" y="722313"/>
            <a:ext cx="533401" cy="747712"/>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4" name="任意多边形 46"/>
          <p:cNvSpPr/>
          <p:nvPr>
            <p:custDataLst>
              <p:tags r:id="rId4"/>
            </p:custDataLst>
          </p:nvPr>
        </p:nvSpPr>
        <p:spPr>
          <a:xfrm rot="746688">
            <a:off x="-41672" y="68263"/>
            <a:ext cx="534591" cy="747712"/>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5" name="任意多边形 46"/>
          <p:cNvSpPr/>
          <p:nvPr>
            <p:custDataLst>
              <p:tags r:id="rId5"/>
            </p:custDataLst>
          </p:nvPr>
        </p:nvSpPr>
        <p:spPr>
          <a:xfrm rot="746688">
            <a:off x="8664179" y="6053138"/>
            <a:ext cx="533400" cy="747712"/>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6" name="日期占位符 1"/>
          <p:cNvSpPr>
            <a:spLocks noGrp="1"/>
          </p:cNvSpPr>
          <p:nvPr>
            <p:ph type="dt" sz="half" idx="10"/>
            <p:custDataLst>
              <p:tags r:id="rId6"/>
            </p:custDataLst>
          </p:nvPr>
        </p:nvSpPr>
        <p:spPr/>
        <p:txBody>
          <a:bodyPr/>
          <a:lstStyle>
            <a:lvl1pPr>
              <a:defRPr/>
            </a:lvl1pPr>
          </a:lstStyle>
          <a:p>
            <a:fld id="{760FBDFE-C587-4B4C-A407-44438C67B59E}" type="datetimeFigureOut">
              <a:rPr lang="zh-CN" altLang="en-US"/>
            </a:fld>
            <a:endParaRPr lang="zh-CN" altLang="en-US"/>
          </a:p>
        </p:txBody>
      </p:sp>
      <p:sp>
        <p:nvSpPr>
          <p:cNvPr id="7" name="页脚占位符 2"/>
          <p:cNvSpPr>
            <a:spLocks noGrp="1"/>
          </p:cNvSpPr>
          <p:nvPr>
            <p:ph type="ftr" sz="quarter" idx="11"/>
            <p:custDataLst>
              <p:tags r:id="rId7"/>
            </p:custDataLst>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These slides are designed to accompany </a:t>
            </a:r>
            <a:r>
              <a:rPr kumimoji="0" lang="en-US" sz="1000" b="0" i="1" u="none" strike="noStrike" kern="1200" cap="none" spc="0" normalizeH="0" baseline="0" noProof="0">
                <a:ln>
                  <a:noFill/>
                </a:ln>
                <a:solidFill>
                  <a:schemeClr val="tx1"/>
                </a:solidFill>
                <a:effectLst/>
                <a:uLnTx/>
                <a:uFillTx/>
                <a:latin typeface="+mn-lt"/>
                <a:ea typeface="MS PGothic" panose="020B0600070205080204" pitchFamily="34" charset="-128"/>
                <a:cs typeface="+mn-cs"/>
              </a:rPr>
              <a:t>Software Engineering: A Practitioner’s Approach, 8/e </a:t>
            </a: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(McGraw-Hill, </a:t>
            </a:r>
            <a:r>
              <a:rPr kumimoji="0" lang="en-US" sz="10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rPr>
              <a:t>2014) </a:t>
            </a: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Slides copyright </a:t>
            </a:r>
            <a:r>
              <a:rPr kumimoji="0" lang="en-US" sz="10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rPr>
              <a:t>2014 </a:t>
            </a: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by Roger Pressman. </a:t>
            </a:r>
            <a:endPar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endParaRPr>
          </a:p>
        </p:txBody>
      </p:sp>
      <p:sp>
        <p:nvSpPr>
          <p:cNvPr id="8" name="灯片编号占位符 3"/>
          <p:cNvSpPr>
            <a:spLocks noGrp="1"/>
          </p:cNvSpPr>
          <p:nvPr>
            <p:ph type="sldNum" sz="quarter" idx="12"/>
            <p:custDataLst>
              <p:tags r:id="rId8"/>
            </p:custDataLst>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A79EB69-1B05-4796-8B3B-89A57F2EE9B7}" type="slidenum">
              <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fld>
            <a:endPar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8" y="443234"/>
            <a:ext cx="8139178" cy="441964"/>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图片占位符 2"/>
          <p:cNvSpPr>
            <a:spLocks noGrp="1"/>
          </p:cNvSpPr>
          <p:nvPr>
            <p:ph type="pic" idx="1"/>
            <p:custDataLst>
              <p:tags r:id="rId3"/>
            </p:custDataLst>
          </p:nvPr>
        </p:nvSpPr>
        <p:spPr>
          <a:xfrm>
            <a:off x="502448" y="952508"/>
            <a:ext cx="3962432" cy="5388907"/>
          </a:xfrm>
        </p:spPr>
        <p:txBody>
          <a:bodyPr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r>
              <a:rPr lang="zh-CN" altLang="en-US" noProof="1">
                <a:sym typeface="+mn-ea"/>
              </a:rPr>
              <a:t>单击图标添加图片</a:t>
            </a:r>
            <a:endParaRPr noProof="1">
              <a:sym typeface="+mn-ea"/>
            </a:endParaRPr>
          </a:p>
        </p:txBody>
      </p:sp>
      <p:sp>
        <p:nvSpPr>
          <p:cNvPr id="4" name="文本占位符 3"/>
          <p:cNvSpPr>
            <a:spLocks noGrp="1"/>
          </p:cNvSpPr>
          <p:nvPr>
            <p:ph type="body" sz="half" idx="2"/>
            <p:custDataLst>
              <p:tags r:id="rId4"/>
            </p:custDataLst>
          </p:nvPr>
        </p:nvSpPr>
        <p:spPr>
          <a:xfrm>
            <a:off x="4679194" y="952508"/>
            <a:ext cx="3962432" cy="5388907"/>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lang="zh-CN" altLang="en-US" noProof="1"/>
              <a:t>单击此处</a:t>
            </a:r>
            <a:r>
              <a:rPr lang="zh-CN" altLang="en-US" dirty="0">
                <a:sym typeface="+mn-ea"/>
              </a:rPr>
              <a:t>编辑母版文本样式</a:t>
            </a:r>
            <a:endParaRPr lang="zh-CN" altLang="en-US" dirty="0">
              <a:sym typeface="+mn-ea"/>
            </a:endParaRPr>
          </a:p>
        </p:txBody>
      </p:sp>
      <p:sp>
        <p:nvSpPr>
          <p:cNvPr id="5" name="日期占位符 3"/>
          <p:cNvSpPr>
            <a:spLocks noGrp="1"/>
          </p:cNvSpPr>
          <p:nvPr>
            <p:ph type="dt" sz="half" idx="10"/>
            <p:custDataLst>
              <p:tags r:id="rId5"/>
            </p:custDataLst>
          </p:nvPr>
        </p:nvSpPr>
        <p:spPr/>
        <p:txBody>
          <a:bodyPr/>
          <a:lstStyle>
            <a:lvl1pPr>
              <a:defRPr/>
            </a:lvl1pPr>
          </a:lstStyle>
          <a:p>
            <a:fld id="{760FBDFE-C587-4B4C-A407-44438C67B59E}" type="datetimeFigureOut">
              <a:rPr lang="zh-CN" altLang="en-US"/>
            </a:fld>
            <a:endParaRPr lang="zh-CN" altLang="en-US"/>
          </a:p>
        </p:txBody>
      </p:sp>
      <p:sp>
        <p:nvSpPr>
          <p:cNvPr id="6" name="页脚占位符 4"/>
          <p:cNvSpPr>
            <a:spLocks noGrp="1"/>
          </p:cNvSpPr>
          <p:nvPr>
            <p:ph type="ftr" sz="quarter" idx="11"/>
            <p:custDataLst>
              <p:tags r:id="rId6"/>
            </p:custDataLst>
          </p:nvPr>
        </p:nvSpPr>
        <p:spPr/>
        <p:txBody>
          <a:bodyPr/>
          <a:lstStyle>
            <a:lvl1pPr>
              <a:defRPr/>
            </a:lvl1pPr>
          </a:lstStyle>
          <a:p>
            <a:endParaRPr lang="zh-CN" altLang="en-US"/>
          </a:p>
        </p:txBody>
      </p:sp>
      <p:sp>
        <p:nvSpPr>
          <p:cNvPr id="7" name="灯片编号占位符 5"/>
          <p:cNvSpPr>
            <a:spLocks noGrp="1"/>
          </p:cNvSpPr>
          <p:nvPr>
            <p:ph type="sldNum" sz="quarter" idx="12"/>
            <p:custDataLst>
              <p:tags r:id="rId7"/>
            </p:custDataLst>
          </p:nvPr>
        </p:nvSpPr>
        <p:spPr/>
        <p:txBody>
          <a:bodyPr/>
          <a:lstStyle>
            <a:lvl1pPr>
              <a:defRPr/>
            </a:lvl1pPr>
          </a:lstStyle>
          <a:p>
            <a:fld id="{78A57EDF-701D-441D-97E4-3F263CC8DB93}" type="slidenum">
              <a:rPr lang="zh-CN" altLang="en-US"/>
            </a:fld>
            <a:endParaRPr lang="zh-CN" alt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28351" y="952508"/>
            <a:ext cx="713238" cy="5388907"/>
          </a:xfrm>
        </p:spPr>
        <p:txBody>
          <a:bodyPr vert="eaVert" rtlCol="0" anchor="ctr">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竖排文字占位符 2"/>
          <p:cNvSpPr>
            <a:spLocks noGrp="1"/>
          </p:cNvSpPr>
          <p:nvPr>
            <p:ph type="body" orient="vert" idx="1"/>
            <p:custDataLst>
              <p:tags r:id="rId3"/>
            </p:custDataLst>
          </p:nvPr>
        </p:nvSpPr>
        <p:spPr>
          <a:xfrm>
            <a:off x="502444" y="952500"/>
            <a:ext cx="7371076"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noProof="1"/>
              <a:t>单击此处</a:t>
            </a:r>
            <a:r>
              <a:rPr lang="zh-CN" altLang="en-US" dirty="0">
                <a:sym typeface="+mn-ea"/>
              </a:rPr>
              <a:t>编辑母版文本样式</a:t>
            </a:r>
            <a:endParaRPr lang="zh-CN" altLang="en-US" dirty="0">
              <a:sym typeface="+mn-ea"/>
            </a:endParaRPr>
          </a:p>
          <a:p>
            <a:pPr lvl="1"/>
            <a:r>
              <a:rPr lang="zh-CN" altLang="en-US" dirty="0">
                <a:sym typeface="+mn-ea"/>
              </a:rPr>
              <a:t>第二级</a:t>
            </a:r>
            <a:endParaRPr lang="zh-CN" altLang="en-US" dirty="0">
              <a:sym typeface="+mn-ea"/>
            </a:endParaRPr>
          </a:p>
          <a:p>
            <a:pPr lvl="2"/>
            <a:r>
              <a:rPr lang="zh-CN" altLang="en-US" dirty="0">
                <a:sym typeface="+mn-ea"/>
              </a:rPr>
              <a:t>第三级</a:t>
            </a:r>
            <a:endParaRPr lang="zh-CN" altLang="en-US" dirty="0">
              <a:sym typeface="+mn-ea"/>
            </a:endParaRPr>
          </a:p>
          <a:p>
            <a:pPr lvl="3"/>
            <a:r>
              <a:rPr lang="zh-CN" altLang="en-US" dirty="0">
                <a:sym typeface="+mn-ea"/>
              </a:rPr>
              <a:t>第四级</a:t>
            </a:r>
            <a:endParaRPr lang="zh-CN" altLang="en-US" dirty="0">
              <a:sym typeface="+mn-ea"/>
            </a:endParaRPr>
          </a:p>
          <a:p>
            <a:pPr lvl="4"/>
            <a:r>
              <a:rPr lang="zh-CN" altLang="en-US" dirty="0">
                <a:sym typeface="+mn-ea"/>
              </a:rPr>
              <a:t>第五级</a:t>
            </a:r>
            <a:endParaRPr lang="zh-CN" altLang="en-US" noProof="1"/>
          </a:p>
        </p:txBody>
      </p:sp>
      <p:sp>
        <p:nvSpPr>
          <p:cNvPr id="4" name="日期占位符 3"/>
          <p:cNvSpPr>
            <a:spLocks noGrp="1"/>
          </p:cNvSpPr>
          <p:nvPr>
            <p:ph type="dt" sz="half" idx="10"/>
            <p:custDataLst>
              <p:tags r:id="rId4"/>
            </p:custDataLst>
          </p:nvPr>
        </p:nvSpPr>
        <p:spPr/>
        <p:txBody>
          <a:bodyPr/>
          <a:lstStyle>
            <a:lvl1pPr>
              <a:defRPr/>
            </a:lvl1pPr>
          </a:lstStyle>
          <a:p>
            <a:fld id="{760FBDFE-C587-4B4C-A407-44438C67B59E}" type="datetimeFigureOut">
              <a:rPr lang="zh-CN" altLang="en-US"/>
            </a:fld>
            <a:endParaRPr lang="zh-CN" altLang="en-US"/>
          </a:p>
        </p:txBody>
      </p:sp>
      <p:sp>
        <p:nvSpPr>
          <p:cNvPr id="5" name="页脚占位符 4"/>
          <p:cNvSpPr>
            <a:spLocks noGrp="1"/>
          </p:cNvSpPr>
          <p:nvPr>
            <p:ph type="ftr" sz="quarter" idx="11"/>
            <p:custDataLst>
              <p:tags r:id="rId5"/>
            </p:custDataLst>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These slides are designed to accompany </a:t>
            </a:r>
            <a:r>
              <a:rPr kumimoji="0" lang="en-US" sz="1000" b="0" i="1" u="none" strike="noStrike" kern="1200" cap="none" spc="0" normalizeH="0" baseline="0" noProof="0">
                <a:ln>
                  <a:noFill/>
                </a:ln>
                <a:solidFill>
                  <a:schemeClr val="tx1"/>
                </a:solidFill>
                <a:effectLst/>
                <a:uLnTx/>
                <a:uFillTx/>
                <a:latin typeface="+mn-lt"/>
                <a:ea typeface="MS PGothic" panose="020B0600070205080204" pitchFamily="34" charset="-128"/>
                <a:cs typeface="+mn-cs"/>
              </a:rPr>
              <a:t>Software Engineering: A Practitioner’s Approach, 8/e </a:t>
            </a: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(McGraw-Hill, </a:t>
            </a:r>
            <a:r>
              <a:rPr kumimoji="0" lang="en-US" sz="10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rPr>
              <a:t>2014) </a:t>
            </a: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Slides copyright </a:t>
            </a:r>
            <a:r>
              <a:rPr kumimoji="0" lang="en-US" sz="10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rPr>
              <a:t>2014 </a:t>
            </a: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by Roger Pressman. </a:t>
            </a:r>
            <a:endPar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endParaRPr>
          </a:p>
        </p:txBody>
      </p:sp>
      <p:sp>
        <p:nvSpPr>
          <p:cNvPr id="6" name="灯片编号占位符 5"/>
          <p:cNvSpPr>
            <a:spLocks noGrp="1"/>
          </p:cNvSpPr>
          <p:nvPr>
            <p:ph type="sldNum" sz="quarter" idx="12"/>
            <p:custDataLst>
              <p:tags r:id="rId6"/>
            </p:custDataLst>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D57E5B3-844B-43A5-83C6-DECA125220E1}" type="slidenum">
              <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fld>
            <a:endPar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105.xml"/><Relationship Id="rId16" Type="http://schemas.openxmlformats.org/officeDocument/2006/relationships/tags" Target="../tags/tag104.xml"/><Relationship Id="rId15" Type="http://schemas.openxmlformats.org/officeDocument/2006/relationships/tags" Target="../tags/tag103.xml"/><Relationship Id="rId14" Type="http://schemas.openxmlformats.org/officeDocument/2006/relationships/tags" Target="../tags/tag102.xml"/><Relationship Id="rId13" Type="http://schemas.openxmlformats.org/officeDocument/2006/relationships/tags" Target="../tags/tag101.xml"/><Relationship Id="rId12" Type="http://schemas.openxmlformats.org/officeDocument/2006/relationships/tags" Target="../tags/tag10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custDataLst>
              <p:tags r:id="rId12"/>
            </p:custDataLst>
          </p:nvPr>
        </p:nvSpPr>
        <p:spPr bwMode="auto">
          <a:xfrm>
            <a:off x="502444" y="442913"/>
            <a:ext cx="8139113"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a:t>单击此处编辑母版标题样式</a:t>
            </a:r>
            <a:endParaRPr lang="zh-CN" altLang="en-US"/>
          </a:p>
        </p:txBody>
      </p:sp>
      <p:sp>
        <p:nvSpPr>
          <p:cNvPr id="1027" name="文本占位符 2"/>
          <p:cNvSpPr>
            <a:spLocks noGrp="1" noChangeArrowheads="1"/>
          </p:cNvSpPr>
          <p:nvPr>
            <p:ph type="body" idx="9"/>
            <p:custDataLst>
              <p:tags r:id="rId13"/>
            </p:custDataLst>
          </p:nvPr>
        </p:nvSpPr>
        <p:spPr bwMode="auto">
          <a:xfrm>
            <a:off x="502444" y="952500"/>
            <a:ext cx="8139113" cy="538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14"/>
            </p:custDataLst>
          </p:nvPr>
        </p:nvSpPr>
        <p:spPr>
          <a:xfrm>
            <a:off x="659606" y="6350000"/>
            <a:ext cx="2025254" cy="315913"/>
          </a:xfrm>
          <a:prstGeom prst="rect">
            <a:avLst/>
          </a:prstGeom>
        </p:spPr>
        <p:txBody>
          <a:bodyPr vert="horz" lIns="91440" tIns="45720" rIns="91440" bIns="45720" rtlCol="0" anchor="ctr">
            <a:normAutofit/>
          </a:bodyPr>
          <a:lstStyle>
            <a:lvl1pPr algn="l">
              <a:defRPr sz="900" noProof="1" smtClean="0">
                <a:solidFill>
                  <a:schemeClr val="tx1">
                    <a:tint val="75000"/>
                  </a:schemeClr>
                </a:solidFill>
                <a:ea typeface="微软雅黑" panose="020B0503020204020204" charset="-122"/>
              </a:defRPr>
            </a:lvl1pPr>
          </a:lstStyle>
          <a:p>
            <a:fld id="{760FBDFE-C587-4B4C-A407-44438C67B59E}" type="datetimeFigureOut">
              <a:rPr lang="zh-CN" altLang="en-US"/>
            </a:fld>
            <a:endParaRPr lang="zh-CN" altLang="en-US">
              <a:ea typeface="微软雅黑" panose="020B0503020204020204" charset="-122"/>
            </a:endParaRPr>
          </a:p>
        </p:txBody>
      </p:sp>
      <p:sp>
        <p:nvSpPr>
          <p:cNvPr id="5" name="页脚占位符 4"/>
          <p:cNvSpPr>
            <a:spLocks noGrp="1"/>
          </p:cNvSpPr>
          <p:nvPr>
            <p:ph type="ftr" sz="quarter" idx="3"/>
            <p:custDataLst>
              <p:tags r:id="rId15"/>
            </p:custDataLst>
          </p:nvPr>
        </p:nvSpPr>
        <p:spPr>
          <a:xfrm>
            <a:off x="3087291" y="6350000"/>
            <a:ext cx="2969419" cy="315913"/>
          </a:xfrm>
          <a:prstGeom prst="rect">
            <a:avLst/>
          </a:prstGeom>
        </p:spPr>
        <p:txBody>
          <a:bodyPr vert="horz" lIns="91440" tIns="45720" rIns="91440" bIns="45720" rtlCol="0" anchor="ctr">
            <a:normAutofit/>
          </a:bodyPr>
          <a:lstStyle>
            <a:lvl1pPr algn="ctr">
              <a:defRPr sz="900" noProof="1" dirty="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These slides are designed to accompany </a:t>
            </a:r>
            <a:r>
              <a:rPr kumimoji="0" lang="en-US" sz="1000" b="0" i="1" u="none" strike="noStrike" kern="1200" cap="none" spc="0" normalizeH="0" baseline="0" noProof="0">
                <a:ln>
                  <a:noFill/>
                </a:ln>
                <a:solidFill>
                  <a:schemeClr val="tx1"/>
                </a:solidFill>
                <a:effectLst/>
                <a:uLnTx/>
                <a:uFillTx/>
                <a:latin typeface="+mn-lt"/>
                <a:ea typeface="MS PGothic" panose="020B0600070205080204" pitchFamily="34" charset="-128"/>
                <a:cs typeface="+mn-cs"/>
              </a:rPr>
              <a:t>Software Engineering: A Practitioner’s Approach, 8/e </a:t>
            </a:r>
            <a:r>
              <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(McGraw-Hill, 2014) Slides copyright 2014 by Roger Pressman. </a:t>
            </a:r>
            <a:endParaRPr kumimoji="0" lang="en-US" sz="1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endParaRPr>
          </a:p>
        </p:txBody>
      </p:sp>
      <p:sp>
        <p:nvSpPr>
          <p:cNvPr id="6" name="灯片编号占位符 5"/>
          <p:cNvSpPr>
            <a:spLocks noGrp="1"/>
          </p:cNvSpPr>
          <p:nvPr>
            <p:ph type="sldNum" sz="quarter" idx="4"/>
            <p:custDataLst>
              <p:tags r:id="rId16"/>
            </p:custDataLst>
          </p:nvPr>
        </p:nvSpPr>
        <p:spPr>
          <a:xfrm>
            <a:off x="6457950" y="6350000"/>
            <a:ext cx="2025254" cy="315913"/>
          </a:xfrm>
          <a:prstGeom prst="rect">
            <a:avLst/>
          </a:prstGeom>
        </p:spPr>
        <p:txBody>
          <a:bodyPr vert="horz" lIns="91440" tIns="45720" rIns="91440" bIns="45720" rtlCol="0" anchor="ctr">
            <a:normAutofit/>
          </a:bodyPr>
          <a:lstStyle>
            <a:lvl1pPr algn="r">
              <a:defRPr sz="900" noProof="1" smtClean="0">
                <a:solidFill>
                  <a:schemeClr val="tx1">
                    <a:tint val="75000"/>
                  </a:schemeClr>
                </a:solidFill>
                <a:ea typeface="微软雅黑" panose="020B050302020402020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1AA0345-74BC-4211-969F-ECFC041AEDAD}" type="slidenum">
              <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fld>
            <a:endPar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endParaRPr>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1" fontAlgn="base" hangingPunct="1">
        <a:spcBef>
          <a:spcPct val="0"/>
        </a:spcBef>
        <a:spcAft>
          <a:spcPct val="0"/>
        </a:spcAft>
        <a:defRPr sz="1800" b="1" kern="1200" spc="200">
          <a:solidFill>
            <a:schemeClr val="tx1"/>
          </a:solidFill>
          <a:latin typeface="微软雅黑" panose="020B0503020204020204" charset="-122"/>
          <a:ea typeface="微软雅黑" panose="020B0503020204020204" charset="-122"/>
          <a:cs typeface="+mj-cs"/>
        </a:defRPr>
      </a:lvl1pPr>
      <a:lvl2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6pPr>
      <a:lvl7pPr marL="9144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7pPr>
      <a:lvl8pPr marL="13716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8pPr>
      <a:lvl9pPr marL="18288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9pPr>
    </p:titleStyle>
    <p:bodyStyle>
      <a:lvl1pPr marL="171450" indent="-171450" algn="l" rtl="0" eaLnBrk="1" fontAlgn="base" hangingPunct="1">
        <a:lnSpc>
          <a:spcPct val="130000"/>
        </a:lnSpc>
        <a:spcBef>
          <a:spcPct val="0"/>
        </a:spcBef>
        <a:spcAft>
          <a:spcPts val="1000"/>
        </a:spcAft>
        <a:buFont typeface="Arial" panose="020B0604020202020204" pitchFamily="34" charset="0"/>
        <a:buChar char="•"/>
        <a:defRPr sz="1200" kern="1200" spc="150">
          <a:solidFill>
            <a:schemeClr val="tx1"/>
          </a:solidFill>
          <a:latin typeface="微软雅黑" panose="020B0503020204020204" charset="-122"/>
          <a:ea typeface="微软雅黑" panose="020B0503020204020204" charset="-122"/>
          <a:cs typeface="+mn-cs"/>
        </a:defRPr>
      </a:lvl1pPr>
      <a:lvl2pPr marL="514350" indent="-171450" algn="l" defTabSz="0" rtl="0" eaLnBrk="1" fontAlgn="base" hangingPunct="1">
        <a:lnSpc>
          <a:spcPct val="130000"/>
        </a:lnSpc>
        <a:spcBef>
          <a:spcPct val="0"/>
        </a:spcBef>
        <a:spcAft>
          <a:spcPts val="1000"/>
        </a:spcAft>
        <a:buFont typeface="Arial" panose="020B0604020202020204" pitchFamily="34" charset="0"/>
        <a:buChar char="•"/>
        <a:tabLst>
          <a:tab pos="1207135" algn="l"/>
        </a:tabLst>
        <a:defRPr sz="1200" kern="1200" spc="150">
          <a:solidFill>
            <a:schemeClr val="tx1"/>
          </a:solidFill>
          <a:latin typeface="微软雅黑" panose="020B0503020204020204" charset="-122"/>
          <a:ea typeface="微软雅黑" panose="020B0503020204020204" charset="-122"/>
          <a:cs typeface="+mn-cs"/>
        </a:defRPr>
      </a:lvl2pPr>
      <a:lvl3pPr marL="857250" indent="-171450" algn="l" defTabSz="0" rtl="0" eaLnBrk="1" fontAlgn="base" hangingPunct="1">
        <a:lnSpc>
          <a:spcPct val="130000"/>
        </a:lnSpc>
        <a:spcBef>
          <a:spcPct val="0"/>
        </a:spcBef>
        <a:spcAft>
          <a:spcPts val="1000"/>
        </a:spcAft>
        <a:buFont typeface="Arial" panose="020B0604020202020204" pitchFamily="34" charset="0"/>
        <a:buChar char="•"/>
        <a:tabLst>
          <a:tab pos="1207135" algn="l"/>
        </a:tabLst>
        <a:defRPr sz="1200" kern="1200" spc="150">
          <a:solidFill>
            <a:schemeClr val="tx1"/>
          </a:solidFill>
          <a:latin typeface="微软雅黑" panose="020B0503020204020204" charset="-122"/>
          <a:ea typeface="微软雅黑" panose="020B0503020204020204" charset="-122"/>
          <a:cs typeface="+mn-cs"/>
        </a:defRPr>
      </a:lvl3pPr>
      <a:lvl4pPr marL="1200150" indent="-171450" algn="l" defTabSz="0" rtl="0" eaLnBrk="1" fontAlgn="base" hangingPunct="1">
        <a:lnSpc>
          <a:spcPct val="130000"/>
        </a:lnSpc>
        <a:spcBef>
          <a:spcPct val="0"/>
        </a:spcBef>
        <a:spcAft>
          <a:spcPts val="1000"/>
        </a:spcAft>
        <a:buFont typeface="Arial" panose="020B0604020202020204" pitchFamily="34" charset="0"/>
        <a:buChar char="•"/>
        <a:tabLst>
          <a:tab pos="1207135" algn="l"/>
        </a:tabLst>
        <a:defRPr sz="1200" kern="1200" spc="150">
          <a:solidFill>
            <a:schemeClr val="tx1"/>
          </a:solidFill>
          <a:latin typeface="微软雅黑" panose="020B0503020204020204" charset="-122"/>
          <a:ea typeface="微软雅黑" panose="020B0503020204020204" charset="-122"/>
          <a:cs typeface="+mn-cs"/>
        </a:defRPr>
      </a:lvl4pPr>
      <a:lvl5pPr marL="1543050" indent="-171450" algn="l" defTabSz="0" rtl="0" eaLnBrk="1" fontAlgn="base" hangingPunct="1">
        <a:lnSpc>
          <a:spcPct val="130000"/>
        </a:lnSpc>
        <a:spcBef>
          <a:spcPct val="0"/>
        </a:spcBef>
        <a:spcAft>
          <a:spcPts val="1000"/>
        </a:spcAft>
        <a:buFont typeface="Arial" panose="020B0604020202020204" pitchFamily="34" charset="0"/>
        <a:buChar char="•"/>
        <a:tabLst>
          <a:tab pos="1207135" algn="l"/>
        </a:tabLst>
        <a:defRPr sz="1200" kern="1200" spc="150">
          <a:solidFill>
            <a:schemeClr val="tx1"/>
          </a:solidFill>
          <a:latin typeface="微软雅黑" panose="020B0503020204020204" charset="-122"/>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dsdm.org/" TargetMode="External"/></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6.wmf"/><Relationship Id="rId1"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7.wmf"/><Relationship Id="rId1"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8.wmf"/><Relationship Id="rId2" Type="http://schemas.openxmlformats.org/officeDocument/2006/relationships/oleObject" Target="../embeddings/oleObject3.bin"/><Relationship Id="rId1" Type="http://schemas.openxmlformats.org/officeDocument/2006/relationships/tags" Target="../tags/tag10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6.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Slide Number Placeholder 4"/>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5pPr>
          </a:lstStyle>
          <a:p>
            <a:pPr lvl="0" algn="r" eaLnBrk="1" hangingPunct="1"/>
            <a:fld id="{9A0DB2DC-4C9A-4742-B13C-FB6460FD3503}" type="slidenum">
              <a:rPr lang="en-US" altLang="zh-CN" sz="1000" dirty="0"/>
            </a:fld>
            <a:endParaRPr lang="en-US" altLang="zh-CN" sz="1000" dirty="0"/>
          </a:p>
        </p:txBody>
      </p:sp>
      <p:sp>
        <p:nvSpPr>
          <p:cNvPr id="15364" name="Rectangle 2"/>
          <p:cNvSpPr>
            <a:spLocks noGrp="1"/>
          </p:cNvSpPr>
          <p:nvPr>
            <p:ph type="title"/>
          </p:nvPr>
        </p:nvSpPr>
        <p:spPr>
          <a:xfrm>
            <a:off x="1413211" y="2194108"/>
            <a:ext cx="3762851" cy="863174"/>
          </a:xfrm>
        </p:spPr>
        <p:txBody>
          <a:bodyPr vert="horz" wrap="square" lIns="91440" tIns="45720" rIns="91440" bIns="45720" anchor="b"/>
          <a:p>
            <a:pPr algn="ctr" eaLnBrk="1" hangingPunct="1"/>
            <a:r>
              <a:rPr lang="zh-CN" altLang="en-US" sz="3600" dirty="0">
                <a:ea typeface="宋体" panose="02010600030101010101" pitchFamily="2" charset="-122"/>
              </a:rPr>
              <a:t>第</a:t>
            </a:r>
            <a:r>
              <a:rPr lang="en-US" altLang="zh-CN" sz="3600" dirty="0">
                <a:ea typeface="宋体" panose="02010600030101010101" pitchFamily="2" charset="-122"/>
              </a:rPr>
              <a:t>5</a:t>
            </a:r>
            <a:r>
              <a:rPr lang="zh-CN" altLang="en-US" sz="3600" dirty="0">
                <a:ea typeface="宋体" panose="02010600030101010101" pitchFamily="2" charset="-122"/>
              </a:rPr>
              <a:t>章</a:t>
            </a:r>
            <a:endParaRPr lang="zh-CN" altLang="en-US" sz="3600" dirty="0">
              <a:ea typeface="宋体" panose="02010600030101010101" pitchFamily="2" charset="-122"/>
            </a:endParaRPr>
          </a:p>
        </p:txBody>
      </p:sp>
      <p:sp>
        <p:nvSpPr>
          <p:cNvPr id="15365" name="Rectangle 3"/>
          <p:cNvSpPr>
            <a:spLocks noGrp="1"/>
          </p:cNvSpPr>
          <p:nvPr>
            <p:ph type="body" idx="1"/>
          </p:nvPr>
        </p:nvSpPr>
        <p:spPr>
          <a:xfrm>
            <a:off x="1413211" y="3389297"/>
            <a:ext cx="3762851" cy="1112226"/>
          </a:xfrm>
        </p:spPr>
        <p:txBody>
          <a:bodyPr vert="horz" wrap="square" lIns="91440" tIns="45720" rIns="91440" bIns="45720" anchor="t">
            <a:scene3d>
              <a:camera prst="orthographicFront"/>
              <a:lightRig rig="threePt" dir="t"/>
            </a:scene3d>
          </a:bodyPr>
          <a:p>
            <a:pPr algn="ctr" eaLnBrk="1" hangingPunct="1"/>
            <a:r>
              <a:rPr lang="zh-CN" altLang="en-US" sz="4000" b="1" dirty="0">
                <a:solidFill>
                  <a:schemeClr val="tx1"/>
                </a:solidFill>
                <a:effectLst>
                  <a:outerShdw blurRad="38100" dist="19050" dir="2700000" algn="tl" rotWithShape="0">
                    <a:schemeClr val="dk1">
                      <a:alpha val="40000"/>
                    </a:schemeClr>
                  </a:outerShdw>
                </a:effectLst>
                <a:ea typeface="宋体" panose="02010600030101010101" pitchFamily="2" charset="-122"/>
              </a:rPr>
              <a:t>敏捷开发</a:t>
            </a:r>
            <a:endParaRPr lang="zh-CN" altLang="en-US" sz="4000" b="1" dirty="0">
              <a:solidFill>
                <a:schemeClr val="tx1"/>
              </a:solidFill>
              <a:effectLst>
                <a:outerShdw blurRad="38100" dist="19050" dir="2700000" algn="tl" rotWithShape="0">
                  <a:schemeClr val="dk1">
                    <a:alpha val="40000"/>
                  </a:schemeClr>
                </a:outerShdw>
              </a:effectLst>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3" name="Slide Number Placeholder 4"/>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5pPr>
          </a:lstStyle>
          <a:p>
            <a:pPr lvl="0" algn="r" eaLnBrk="1" hangingPunct="1"/>
            <a:fld id="{9A0DB2DC-4C9A-4742-B13C-FB6460FD3503}" type="slidenum">
              <a:rPr lang="en-US" altLang="zh-CN" sz="1000" dirty="0"/>
            </a:fld>
            <a:endParaRPr lang="en-US" altLang="zh-CN" sz="1000" dirty="0"/>
          </a:p>
        </p:txBody>
      </p:sp>
      <p:sp>
        <p:nvSpPr>
          <p:cNvPr id="25604" name="Rectangle 3"/>
          <p:cNvSpPr>
            <a:spLocks noGrp="1"/>
          </p:cNvSpPr>
          <p:nvPr>
            <p:ph type="title"/>
          </p:nvPr>
        </p:nvSpPr>
        <p:spPr/>
        <p:txBody>
          <a:bodyPr vert="horz" wrap="square" lIns="91440" tIns="45720" rIns="91440" bIns="45720" anchor="b"/>
          <a:p>
            <a:pPr eaLnBrk="1" hangingPunct="1"/>
            <a:r>
              <a:rPr lang="zh-CN" altLang="en-US" dirty="0">
                <a:ea typeface="宋体" panose="02010600030101010101" pitchFamily="2" charset="-122"/>
              </a:rPr>
              <a:t>极限编程</a:t>
            </a:r>
            <a:r>
              <a:rPr lang="en-US" altLang="zh-CN" dirty="0">
                <a:ea typeface="宋体" panose="02010600030101010101" pitchFamily="2" charset="-122"/>
              </a:rPr>
              <a:t>(XP)</a:t>
            </a:r>
            <a:endParaRPr lang="en-US" altLang="zh-CN" dirty="0">
              <a:ea typeface="宋体" panose="02010600030101010101" pitchFamily="2" charset="-122"/>
            </a:endParaRPr>
          </a:p>
        </p:txBody>
      </p:sp>
      <p:pic>
        <p:nvPicPr>
          <p:cNvPr id="25605" name="Picture 4" descr="C:\Documents and Settings\Administrator\桌面\PPT Presentation1-11\5-2.png5-2"/>
          <p:cNvPicPr>
            <a:picLocks noChangeAspect="1"/>
          </p:cNvPicPr>
          <p:nvPr/>
        </p:nvPicPr>
        <p:blipFill>
          <a:blip r:embed="rId1"/>
          <a:stretch>
            <a:fillRect/>
          </a:stretch>
        </p:blipFill>
        <p:spPr>
          <a:xfrm>
            <a:off x="1370965" y="1596390"/>
            <a:ext cx="6402070" cy="5026660"/>
          </a:xfrm>
          <a:prstGeom prst="rect">
            <a:avLst/>
          </a:prstGeom>
          <a:noFill/>
          <a:ln w="1270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7" name="Slide Number Placeholder 4"/>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5pPr>
          </a:lstStyle>
          <a:p>
            <a:pPr lvl="0" algn="r" eaLnBrk="1" hangingPunct="1"/>
            <a:fld id="{9A0DB2DC-4C9A-4742-B13C-FB6460FD3503}" type="slidenum">
              <a:rPr lang="en-US" altLang="zh-CN" sz="1000" dirty="0"/>
            </a:fld>
            <a:endParaRPr lang="en-US" altLang="zh-CN" sz="1000" dirty="0"/>
          </a:p>
        </p:txBody>
      </p:sp>
      <p:sp>
        <p:nvSpPr>
          <p:cNvPr id="26628" name="Rectangle 2"/>
          <p:cNvSpPr>
            <a:spLocks noGrp="1"/>
          </p:cNvSpPr>
          <p:nvPr>
            <p:ph type="title"/>
          </p:nvPr>
        </p:nvSpPr>
        <p:spPr/>
        <p:txBody>
          <a:bodyPr vert="horz" wrap="square" lIns="91440" tIns="45720" rIns="91440" bIns="45720" anchor="b"/>
          <a:p>
            <a:pPr eaLnBrk="1" hangingPunct="1"/>
            <a:r>
              <a:rPr lang="zh-CN" altLang="en-US" sz="2800" dirty="0">
                <a:ea typeface="宋体" panose="02010600030101010101" pitchFamily="2" charset="-122"/>
              </a:rPr>
              <a:t>行业极限编程</a:t>
            </a:r>
            <a:r>
              <a:rPr lang="en-US" altLang="zh-CN" sz="2800" dirty="0">
                <a:ea typeface="宋体" panose="02010600030101010101" pitchFamily="2" charset="-122"/>
              </a:rPr>
              <a:t> (IXP)</a:t>
            </a:r>
            <a:endParaRPr lang="en-US" altLang="zh-CN" sz="2800" dirty="0">
              <a:ea typeface="宋体" panose="02010600030101010101" pitchFamily="2" charset="-122"/>
            </a:endParaRPr>
          </a:p>
        </p:txBody>
      </p:sp>
      <p:sp>
        <p:nvSpPr>
          <p:cNvPr id="26629" name="Rectangle 3"/>
          <p:cNvSpPr>
            <a:spLocks noGrp="1"/>
          </p:cNvSpPr>
          <p:nvPr>
            <p:ph idx="1"/>
          </p:nvPr>
        </p:nvSpPr>
        <p:spPr/>
        <p:txBody>
          <a:bodyPr vert="horz" wrap="square" lIns="91440" tIns="45720" rIns="91440" bIns="45720" anchor="t"/>
          <a:p>
            <a:pPr eaLnBrk="1" hangingPunct="1">
              <a:lnSpc>
                <a:spcPct val="90000"/>
              </a:lnSpc>
              <a:spcBef>
                <a:spcPts val="1000"/>
              </a:spcBef>
            </a:pPr>
            <a:r>
              <a:rPr lang="en-US" altLang="zh-CN" sz="2400" dirty="0">
                <a:ea typeface="宋体" panose="02010600030101010101" pitchFamily="2" charset="-122"/>
              </a:rPr>
              <a:t>IXP</a:t>
            </a:r>
            <a:r>
              <a:rPr lang="zh-CN" altLang="en-US" sz="2400" dirty="0">
                <a:ea typeface="宋体" panose="02010600030101010101" pitchFamily="2" charset="-122"/>
              </a:rPr>
              <a:t>与原来</a:t>
            </a:r>
            <a:r>
              <a:rPr lang="en-US" altLang="zh-CN" sz="2400" dirty="0">
                <a:ea typeface="宋体" panose="02010600030101010101" pitchFamily="2" charset="-122"/>
              </a:rPr>
              <a:t>XP</a:t>
            </a:r>
            <a:r>
              <a:rPr lang="zh-CN" altLang="en-US" sz="2400" dirty="0">
                <a:ea typeface="宋体" panose="02010600030101010101" pitchFamily="2" charset="-122"/>
              </a:rPr>
              <a:t>的主要差别在于其管理具有</a:t>
            </a:r>
            <a:r>
              <a:rPr lang="zh-CN" altLang="en-US" sz="2400" dirty="0">
                <a:solidFill>
                  <a:schemeClr val="accent2"/>
                </a:solidFill>
                <a:ea typeface="宋体" panose="02010600030101010101" pitchFamily="2" charset="-122"/>
              </a:rPr>
              <a:t>更大的包容性</a:t>
            </a:r>
            <a:r>
              <a:rPr lang="zh-CN" altLang="en-US" sz="2400" dirty="0">
                <a:ea typeface="宋体" panose="02010600030101010101" pitchFamily="2" charset="-122"/>
              </a:rPr>
              <a:t>，它扩大了用户角色，升级了技术实践。</a:t>
            </a:r>
            <a:endParaRPr lang="en-US" altLang="zh-CN" sz="2400" dirty="0">
              <a:ea typeface="宋体" panose="02010600030101010101" pitchFamily="2" charset="-122"/>
            </a:endParaRPr>
          </a:p>
          <a:p>
            <a:pPr eaLnBrk="1" hangingPunct="1">
              <a:lnSpc>
                <a:spcPct val="90000"/>
              </a:lnSpc>
              <a:spcBef>
                <a:spcPts val="1000"/>
              </a:spcBef>
            </a:pPr>
            <a:r>
              <a:rPr lang="en-US" altLang="zh-CN" sz="2400" dirty="0">
                <a:ea typeface="宋体" panose="02010600030101010101" pitchFamily="2" charset="-122"/>
              </a:rPr>
              <a:t>IXP</a:t>
            </a:r>
            <a:r>
              <a:rPr lang="zh-CN" altLang="en-US" sz="2400" dirty="0">
                <a:ea typeface="宋体" panose="02010600030101010101" pitchFamily="2" charset="-122"/>
              </a:rPr>
              <a:t>合并了六个新实践：</a:t>
            </a:r>
            <a:endParaRPr lang="en-US" altLang="zh-CN" sz="2400" dirty="0">
              <a:ea typeface="宋体" panose="02010600030101010101" pitchFamily="2" charset="-122"/>
            </a:endParaRPr>
          </a:p>
          <a:p>
            <a:pPr lvl="1" eaLnBrk="1" hangingPunct="1">
              <a:lnSpc>
                <a:spcPct val="90000"/>
              </a:lnSpc>
              <a:spcBef>
                <a:spcPts val="1000"/>
              </a:spcBef>
            </a:pPr>
            <a:r>
              <a:rPr lang="zh-CN" altLang="en-US" sz="1800" dirty="0">
                <a:solidFill>
                  <a:schemeClr val="accent2"/>
                </a:solidFill>
                <a:latin typeface="+mn-ea"/>
                <a:ea typeface="+mn-ea"/>
              </a:rPr>
              <a:t>准备评估</a:t>
            </a:r>
            <a:endParaRPr lang="en-US" altLang="zh-CN" sz="1800" dirty="0">
              <a:solidFill>
                <a:schemeClr val="accent2"/>
              </a:solidFill>
              <a:latin typeface="+mn-ea"/>
              <a:ea typeface="+mn-ea"/>
            </a:endParaRPr>
          </a:p>
          <a:p>
            <a:pPr lvl="1" eaLnBrk="1" hangingPunct="1">
              <a:lnSpc>
                <a:spcPct val="90000"/>
              </a:lnSpc>
              <a:spcBef>
                <a:spcPts val="1000"/>
              </a:spcBef>
            </a:pPr>
            <a:r>
              <a:rPr lang="zh-CN" altLang="en-US" sz="1800" dirty="0">
                <a:solidFill>
                  <a:schemeClr val="accent2"/>
                </a:solidFill>
                <a:latin typeface="+mn-ea"/>
                <a:ea typeface="+mn-ea"/>
              </a:rPr>
              <a:t>项目社区</a:t>
            </a:r>
            <a:endParaRPr lang="en-US" altLang="zh-CN" sz="1800" dirty="0">
              <a:solidFill>
                <a:schemeClr val="accent2"/>
              </a:solidFill>
              <a:latin typeface="+mn-ea"/>
              <a:ea typeface="+mn-ea"/>
            </a:endParaRPr>
          </a:p>
          <a:p>
            <a:pPr lvl="1" eaLnBrk="1" hangingPunct="1">
              <a:lnSpc>
                <a:spcPct val="90000"/>
              </a:lnSpc>
              <a:spcBef>
                <a:spcPts val="1000"/>
              </a:spcBef>
            </a:pPr>
            <a:r>
              <a:rPr lang="zh-CN" altLang="zh-CN" sz="1800" dirty="0">
                <a:solidFill>
                  <a:schemeClr val="accent2"/>
                </a:solidFill>
                <a:latin typeface="+mn-ea"/>
                <a:ea typeface="+mn-ea"/>
              </a:rPr>
              <a:t>项目特许</a:t>
            </a:r>
            <a:endParaRPr lang="en-US" altLang="zh-CN" sz="1800" dirty="0">
              <a:solidFill>
                <a:schemeClr val="accent2"/>
              </a:solidFill>
              <a:latin typeface="+mn-ea"/>
              <a:ea typeface="+mn-ea"/>
            </a:endParaRPr>
          </a:p>
          <a:p>
            <a:pPr lvl="1" eaLnBrk="1" hangingPunct="1">
              <a:lnSpc>
                <a:spcPct val="90000"/>
              </a:lnSpc>
              <a:spcBef>
                <a:spcPts val="1000"/>
              </a:spcBef>
            </a:pPr>
            <a:r>
              <a:rPr lang="zh-CN" altLang="zh-CN" sz="1800" dirty="0">
                <a:solidFill>
                  <a:schemeClr val="accent2"/>
                </a:solidFill>
                <a:latin typeface="+mn-ea"/>
                <a:ea typeface="+mn-ea"/>
              </a:rPr>
              <a:t>测试驱动管理</a:t>
            </a:r>
            <a:endParaRPr lang="en-US" altLang="zh-CN" sz="1800" dirty="0">
              <a:solidFill>
                <a:schemeClr val="accent2"/>
              </a:solidFill>
              <a:latin typeface="+mn-ea"/>
              <a:ea typeface="+mn-ea"/>
            </a:endParaRPr>
          </a:p>
          <a:p>
            <a:pPr lvl="1" eaLnBrk="1" hangingPunct="1">
              <a:lnSpc>
                <a:spcPct val="90000"/>
              </a:lnSpc>
              <a:spcBef>
                <a:spcPts val="1000"/>
              </a:spcBef>
            </a:pPr>
            <a:r>
              <a:rPr lang="zh-CN" altLang="zh-CN" sz="1800" dirty="0">
                <a:solidFill>
                  <a:schemeClr val="accent2"/>
                </a:solidFill>
                <a:latin typeface="+mn-ea"/>
                <a:ea typeface="+mn-ea"/>
              </a:rPr>
              <a:t>回顾</a:t>
            </a:r>
            <a:endParaRPr lang="en-US" altLang="zh-CN" sz="1800" dirty="0">
              <a:solidFill>
                <a:schemeClr val="accent2"/>
              </a:solidFill>
              <a:latin typeface="+mn-ea"/>
              <a:ea typeface="+mn-ea"/>
            </a:endParaRPr>
          </a:p>
          <a:p>
            <a:pPr lvl="1" eaLnBrk="1" hangingPunct="1">
              <a:lnSpc>
                <a:spcPct val="90000"/>
              </a:lnSpc>
              <a:spcBef>
                <a:spcPts val="1000"/>
              </a:spcBef>
            </a:pPr>
            <a:r>
              <a:rPr lang="zh-CN" altLang="zh-CN" sz="1800" dirty="0">
                <a:solidFill>
                  <a:schemeClr val="accent2"/>
                </a:solidFill>
                <a:latin typeface="+mn-ea"/>
                <a:ea typeface="+mn-ea"/>
              </a:rPr>
              <a:t>持续学习</a:t>
            </a:r>
            <a:endParaRPr lang="zh-CN" altLang="zh-CN" sz="1800" dirty="0">
              <a:solidFill>
                <a:schemeClr val="accent2"/>
              </a:solidFill>
              <a:latin typeface="+mn-ea"/>
              <a:ea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1" name="Slide Number Placeholder 4"/>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5pPr>
          </a:lstStyle>
          <a:p>
            <a:pPr lvl="0" algn="r" eaLnBrk="1" hangingPunct="1"/>
            <a:fld id="{9A0DB2DC-4C9A-4742-B13C-FB6460FD3503}" type="slidenum">
              <a:rPr lang="en-US" altLang="zh-CN" sz="1000" dirty="0"/>
            </a:fld>
            <a:endParaRPr lang="en-US" altLang="zh-CN" sz="1000" dirty="0"/>
          </a:p>
        </p:txBody>
      </p:sp>
      <p:sp>
        <p:nvSpPr>
          <p:cNvPr id="27652" name="Rectangle 2"/>
          <p:cNvSpPr>
            <a:spLocks noGrp="1"/>
          </p:cNvSpPr>
          <p:nvPr>
            <p:ph type="title"/>
          </p:nvPr>
        </p:nvSpPr>
        <p:spPr/>
        <p:txBody>
          <a:bodyPr vert="horz" wrap="square" lIns="91440" tIns="45720" rIns="91440" bIns="45720" anchor="b"/>
          <a:p>
            <a:pPr eaLnBrk="1" hangingPunct="1"/>
            <a:r>
              <a:rPr lang="en-US" altLang="zh-CN" sz="3200" dirty="0">
                <a:ea typeface="宋体" panose="02010600030101010101" pitchFamily="2" charset="-122"/>
              </a:rPr>
              <a:t>Scrum</a:t>
            </a:r>
            <a:endParaRPr lang="en-US" altLang="zh-CN" sz="3200" dirty="0">
              <a:ea typeface="宋体" panose="02010600030101010101" pitchFamily="2" charset="-122"/>
            </a:endParaRPr>
          </a:p>
        </p:txBody>
      </p:sp>
      <p:sp>
        <p:nvSpPr>
          <p:cNvPr id="27653" name="Rectangle 3"/>
          <p:cNvSpPr>
            <a:spLocks noGrp="1"/>
          </p:cNvSpPr>
          <p:nvPr>
            <p:ph idx="1"/>
          </p:nvPr>
        </p:nvSpPr>
        <p:spPr>
          <a:xfrm>
            <a:off x="419656" y="1362710"/>
            <a:ext cx="8208168" cy="4895850"/>
          </a:xfrm>
        </p:spPr>
        <p:txBody>
          <a:bodyPr vert="horz" wrap="square" lIns="91440" tIns="45720" rIns="91440" bIns="45720" anchor="t"/>
          <a:p>
            <a:pPr marL="285750" indent="-285750" eaLnBrk="1" hangingPunct="1">
              <a:lnSpc>
                <a:spcPct val="90000"/>
              </a:lnSpc>
              <a:spcBef>
                <a:spcPts val="1000"/>
              </a:spcBef>
            </a:pPr>
            <a:r>
              <a:rPr lang="zh-CN" altLang="en-US" sz="2000" dirty="0">
                <a:ea typeface="宋体" panose="02010600030101010101" pitchFamily="2" charset="-122"/>
              </a:rPr>
              <a:t>由</a:t>
            </a:r>
            <a:r>
              <a:rPr lang="en-US" altLang="zh-CN" sz="2000" dirty="0">
                <a:ea typeface="宋体" panose="02010600030101010101" pitchFamily="2" charset="-122"/>
              </a:rPr>
              <a:t>Schwaber and Beedle</a:t>
            </a:r>
            <a:r>
              <a:rPr lang="zh-CN" altLang="en-US" sz="2000" dirty="0">
                <a:ea typeface="宋体" panose="02010600030101010101" pitchFamily="2" charset="-122"/>
              </a:rPr>
              <a:t>提出：包括了一系列的实践和预定义角色的过程骨架（是一种流程、计划、模式，用于有效率地开发软件）。</a:t>
            </a:r>
            <a:endParaRPr lang="zh-CN" altLang="en-US" sz="2000" dirty="0">
              <a:ea typeface="宋体" panose="02010600030101010101" pitchFamily="2" charset="-122"/>
            </a:endParaRPr>
          </a:p>
          <a:p>
            <a:pPr marL="285750" indent="-285750" eaLnBrk="1" hangingPunct="1">
              <a:lnSpc>
                <a:spcPct val="90000"/>
              </a:lnSpc>
              <a:spcBef>
                <a:spcPts val="1000"/>
              </a:spcBef>
            </a:pPr>
            <a:r>
              <a:rPr lang="en-US" altLang="zh-CN" sz="2000" dirty="0">
                <a:ea typeface="宋体" panose="02010600030101010101" pitchFamily="2" charset="-122"/>
              </a:rPr>
              <a:t>Scrum—</a:t>
            </a:r>
            <a:r>
              <a:rPr lang="zh-CN" altLang="en-US" sz="2000" dirty="0">
                <a:ea typeface="宋体" panose="02010600030101010101" pitchFamily="2" charset="-122"/>
              </a:rPr>
              <a:t>基本特征</a:t>
            </a:r>
            <a:endParaRPr lang="zh-CN" altLang="en-US" sz="2000" dirty="0">
              <a:ea typeface="宋体" panose="02010600030101010101" pitchFamily="2" charset="-122"/>
            </a:endParaRPr>
          </a:p>
          <a:p>
            <a:pPr marL="685800" lvl="1" indent="-228600" eaLnBrk="1" hangingPunct="1">
              <a:lnSpc>
                <a:spcPct val="90000"/>
              </a:lnSpc>
              <a:spcBef>
                <a:spcPts val="1000"/>
              </a:spcBef>
            </a:pPr>
            <a:r>
              <a:rPr lang="zh-CN" altLang="en-US" sz="2000" dirty="0">
                <a:ea typeface="宋体" panose="02010600030101010101" pitchFamily="2" charset="-122"/>
              </a:rPr>
              <a:t>开发活动由</a:t>
            </a:r>
            <a:r>
              <a:rPr lang="zh-CN" altLang="en-US" sz="2000" dirty="0">
                <a:solidFill>
                  <a:srgbClr val="9A0000"/>
                </a:solidFill>
                <a:ea typeface="宋体" panose="02010600030101010101" pitchFamily="2" charset="-122"/>
              </a:rPr>
              <a:t>工作单元</a:t>
            </a:r>
            <a:r>
              <a:rPr lang="en-US" altLang="zh-CN" sz="2000" dirty="0">
                <a:solidFill>
                  <a:srgbClr val="9A0000"/>
                </a:solidFill>
                <a:ea typeface="宋体" panose="02010600030101010101" pitchFamily="2" charset="-122"/>
              </a:rPr>
              <a:t>(</a:t>
            </a:r>
            <a:r>
              <a:rPr lang="en-US" altLang="zh-CN" sz="2000" dirty="0">
                <a:solidFill>
                  <a:schemeClr val="folHlink"/>
                </a:solidFill>
                <a:ea typeface="宋体" panose="02010600030101010101" pitchFamily="2" charset="-122"/>
                <a:sym typeface="Arial" panose="020B0604020202020204" pitchFamily="34" charset="0"/>
              </a:rPr>
              <a:t>packets</a:t>
            </a:r>
            <a:r>
              <a:rPr lang="en-US" altLang="zh-CN" sz="2000" dirty="0">
                <a:solidFill>
                  <a:srgbClr val="9A0000"/>
                </a:solidFill>
                <a:ea typeface="宋体" panose="02010600030101010101" pitchFamily="2" charset="-122"/>
              </a:rPr>
              <a:t>)</a:t>
            </a:r>
            <a:r>
              <a:rPr lang="zh-CN" altLang="en-US" sz="2000" dirty="0">
                <a:ea typeface="宋体" panose="02010600030101010101" pitchFamily="2" charset="-122"/>
              </a:rPr>
              <a:t>组成</a:t>
            </a:r>
            <a:endParaRPr lang="zh-CN" altLang="en-US" sz="2000" dirty="0">
              <a:ea typeface="宋体" panose="02010600030101010101" pitchFamily="2" charset="-122"/>
            </a:endParaRPr>
          </a:p>
          <a:p>
            <a:pPr marL="685800" lvl="1" indent="-228600" eaLnBrk="1" hangingPunct="1">
              <a:lnSpc>
                <a:spcPct val="90000"/>
              </a:lnSpc>
              <a:spcBef>
                <a:spcPts val="1000"/>
              </a:spcBef>
            </a:pPr>
            <a:r>
              <a:rPr lang="en-US" altLang="zh-CN" sz="2000" dirty="0">
                <a:solidFill>
                  <a:srgbClr val="9A0000"/>
                </a:solidFill>
                <a:ea typeface="宋体" panose="02010600030101010101" pitchFamily="2" charset="-122"/>
              </a:rPr>
              <a:t>测试和文档</a:t>
            </a:r>
            <a:r>
              <a:rPr lang="zh-CN" altLang="en-US" sz="2000" dirty="0">
                <a:solidFill>
                  <a:srgbClr val="9A0000"/>
                </a:solidFill>
                <a:ea typeface="宋体" panose="02010600030101010101" pitchFamily="2" charset="-122"/>
              </a:rPr>
              <a:t>编制</a:t>
            </a:r>
            <a:r>
              <a:rPr lang="zh-CN" altLang="en-US" sz="2000" dirty="0">
                <a:ea typeface="宋体" panose="02010600030101010101" pitchFamily="2" charset="-122"/>
              </a:rPr>
              <a:t>工作贯穿始终</a:t>
            </a:r>
            <a:endParaRPr lang="en-US" altLang="zh-CN" sz="2000" dirty="0">
              <a:ea typeface="宋体" panose="02010600030101010101" pitchFamily="2" charset="-122"/>
            </a:endParaRPr>
          </a:p>
          <a:p>
            <a:pPr marL="685800" lvl="1" indent="-228600" eaLnBrk="1" hangingPunct="1">
              <a:lnSpc>
                <a:spcPct val="90000"/>
              </a:lnSpc>
              <a:spcBef>
                <a:spcPts val="1000"/>
              </a:spcBef>
            </a:pPr>
            <a:r>
              <a:rPr lang="zh-CN" altLang="en-US" sz="2000" dirty="0">
                <a:ea typeface="宋体" panose="02010600030101010101" pitchFamily="2" charset="-122"/>
              </a:rPr>
              <a:t>发生于一个过程模式中的工作任务称为一个</a:t>
            </a:r>
            <a:r>
              <a:rPr lang="zh-CN" altLang="en-US" sz="2000" dirty="0">
                <a:solidFill>
                  <a:srgbClr val="9A0000"/>
                </a:solidFill>
                <a:ea typeface="宋体" panose="02010600030101010101" pitchFamily="2" charset="-122"/>
              </a:rPr>
              <a:t>冲刺</a:t>
            </a:r>
            <a:r>
              <a:rPr lang="en-US" altLang="zh-CN" sz="2000" dirty="0">
                <a:solidFill>
                  <a:srgbClr val="9A0000"/>
                </a:solidFill>
                <a:ea typeface="宋体" panose="02010600030101010101" pitchFamily="2" charset="-122"/>
              </a:rPr>
              <a:t>(</a:t>
            </a:r>
            <a:r>
              <a:rPr lang="zh-CN" altLang="en-US" sz="2000" dirty="0">
                <a:solidFill>
                  <a:srgbClr val="9A0000"/>
                </a:solidFill>
                <a:ea typeface="宋体" panose="02010600030101010101" pitchFamily="2" charset="-122"/>
              </a:rPr>
              <a:t>sprint</a:t>
            </a:r>
            <a:r>
              <a:rPr lang="en-US" altLang="zh-CN" sz="2000" dirty="0">
                <a:solidFill>
                  <a:srgbClr val="9A0000"/>
                </a:solidFill>
                <a:ea typeface="宋体" panose="02010600030101010101" pitchFamily="2" charset="-122"/>
              </a:rPr>
              <a:t>)</a:t>
            </a:r>
            <a:r>
              <a:rPr lang="zh-CN" altLang="en-US" sz="2000" dirty="0">
                <a:ea typeface="宋体" panose="02010600030101010101" pitchFamily="2" charset="-122"/>
              </a:rPr>
              <a:t>，其来源于</a:t>
            </a:r>
            <a:r>
              <a:rPr lang="zh-CN" altLang="en-US" sz="2000" dirty="0">
                <a:solidFill>
                  <a:srgbClr val="9A0000"/>
                </a:solidFill>
                <a:ea typeface="宋体" panose="02010600030101010101" pitchFamily="2" charset="-122"/>
              </a:rPr>
              <a:t>待定项</a:t>
            </a:r>
            <a:r>
              <a:rPr lang="en-US" altLang="zh-CN" sz="2000" dirty="0">
                <a:solidFill>
                  <a:srgbClr val="9A0000"/>
                </a:solidFill>
                <a:ea typeface="宋体" panose="02010600030101010101" pitchFamily="2" charset="-122"/>
              </a:rPr>
              <a:t>(</a:t>
            </a:r>
            <a:r>
              <a:rPr lang="en-US" altLang="zh-CN" sz="2000" dirty="0">
                <a:solidFill>
                  <a:srgbClr val="9A0000"/>
                </a:solidFill>
                <a:ea typeface="宋体" panose="02010600030101010101" pitchFamily="2" charset="-122"/>
                <a:sym typeface="Arial" panose="020B0604020202020204" pitchFamily="34" charset="0"/>
              </a:rPr>
              <a:t>backlog</a:t>
            </a:r>
            <a:r>
              <a:rPr lang="en-US" altLang="zh-CN" sz="2000" dirty="0">
                <a:solidFill>
                  <a:srgbClr val="9A0000"/>
                </a:solidFill>
                <a:ea typeface="宋体" panose="02010600030101010101" pitchFamily="2" charset="-122"/>
              </a:rPr>
              <a:t>)</a:t>
            </a:r>
            <a:r>
              <a:rPr lang="zh-CN" altLang="en-US" sz="2000" dirty="0">
                <a:ea typeface="宋体" panose="02010600030101010101" pitchFamily="2" charset="-122"/>
              </a:rPr>
              <a:t>中定义的需求</a:t>
            </a:r>
            <a:endParaRPr lang="zh-CN" altLang="en-US" sz="2000" dirty="0">
              <a:ea typeface="宋体" panose="02010600030101010101" pitchFamily="2" charset="-122"/>
            </a:endParaRPr>
          </a:p>
          <a:p>
            <a:pPr marL="685800" lvl="1" indent="-228600" eaLnBrk="1" hangingPunct="1">
              <a:lnSpc>
                <a:spcPct val="90000"/>
              </a:lnSpc>
              <a:spcBef>
                <a:spcPts val="1000"/>
              </a:spcBef>
            </a:pPr>
            <a:r>
              <a:rPr lang="zh-CN" altLang="en-US" sz="2000" dirty="0">
                <a:solidFill>
                  <a:srgbClr val="9A0000"/>
                </a:solidFill>
                <a:ea typeface="宋体" panose="02010600030101010101" pitchFamily="2" charset="-122"/>
              </a:rPr>
              <a:t>例会时间很短</a:t>
            </a:r>
            <a:r>
              <a:rPr lang="zh-CN" altLang="en-US" sz="2000" dirty="0">
                <a:ea typeface="宋体" panose="02010600030101010101" pitchFamily="2" charset="-122"/>
              </a:rPr>
              <a:t>，有时甚至站立开会</a:t>
            </a:r>
            <a:endParaRPr lang="zh-CN" altLang="en-US" sz="2000" dirty="0">
              <a:ea typeface="宋体" panose="02010600030101010101" pitchFamily="2" charset="-122"/>
            </a:endParaRPr>
          </a:p>
          <a:p>
            <a:pPr marL="685800" lvl="1" indent="-228600" eaLnBrk="1" hangingPunct="1">
              <a:lnSpc>
                <a:spcPct val="90000"/>
              </a:lnSpc>
              <a:spcBef>
                <a:spcPts val="1000"/>
              </a:spcBef>
            </a:pPr>
            <a:r>
              <a:rPr lang="zh-CN" altLang="en-US" sz="2000" dirty="0">
                <a:ea typeface="宋体" panose="02010600030101010101" pitchFamily="2" charset="-122"/>
              </a:rPr>
              <a:t>在规定时间段内将</a:t>
            </a:r>
            <a:r>
              <a:rPr lang="zh-CN" altLang="en-US" sz="2000" dirty="0">
                <a:solidFill>
                  <a:srgbClr val="9A0000"/>
                </a:solidFill>
                <a:ea typeface="宋体" panose="02010600030101010101" pitchFamily="2" charset="-122"/>
              </a:rPr>
              <a:t>演示软件</a:t>
            </a:r>
            <a:r>
              <a:rPr lang="zh-CN" altLang="en-US" sz="2000" dirty="0">
                <a:ea typeface="宋体" panose="02010600030101010101" pitchFamily="2" charset="-122"/>
              </a:rPr>
              <a:t>交付给用户</a:t>
            </a:r>
            <a:endParaRPr lang="zh-CN" altLang="en-US" sz="2000" dirty="0">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5" name="Slide Number Placeholder 4"/>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5pPr>
          </a:lstStyle>
          <a:p>
            <a:pPr lvl="0" algn="r" eaLnBrk="1" hangingPunct="1"/>
            <a:fld id="{9A0DB2DC-4C9A-4742-B13C-FB6460FD3503}" type="slidenum">
              <a:rPr lang="en-US" altLang="zh-CN" sz="1000" dirty="0"/>
            </a:fld>
            <a:endParaRPr lang="en-US" altLang="zh-CN" sz="1000" dirty="0"/>
          </a:p>
        </p:txBody>
      </p:sp>
      <p:sp>
        <p:nvSpPr>
          <p:cNvPr id="28676" name="Rectangle 2"/>
          <p:cNvSpPr>
            <a:spLocks noGrp="1"/>
          </p:cNvSpPr>
          <p:nvPr>
            <p:ph type="title"/>
          </p:nvPr>
        </p:nvSpPr>
        <p:spPr/>
        <p:txBody>
          <a:bodyPr vert="horz" wrap="square" lIns="91440" tIns="45720" rIns="91440" bIns="45720" anchor="b"/>
          <a:p>
            <a:pPr eaLnBrk="1" hangingPunct="1"/>
            <a:r>
              <a:rPr lang="en-US" altLang="zh-CN" sz="3200" dirty="0">
                <a:ea typeface="宋体" panose="02010600030101010101" pitchFamily="2" charset="-122"/>
              </a:rPr>
              <a:t>Scrum</a:t>
            </a:r>
            <a:endParaRPr lang="en-US" altLang="zh-CN" sz="3200" dirty="0">
              <a:ea typeface="宋体" panose="02010600030101010101" pitchFamily="2" charset="-122"/>
            </a:endParaRPr>
          </a:p>
        </p:txBody>
      </p:sp>
      <p:pic>
        <p:nvPicPr>
          <p:cNvPr id="28677" name="Picture 4" descr="C:\Documents and Settings\Administrator\桌面\PPT Presentation1-11\5-3.png5-3"/>
          <p:cNvPicPr>
            <a:picLocks noChangeAspect="1"/>
          </p:cNvPicPr>
          <p:nvPr/>
        </p:nvPicPr>
        <p:blipFill>
          <a:blip r:embed="rId1"/>
          <a:srcRect t="1820"/>
          <a:stretch>
            <a:fillRect/>
          </a:stretch>
        </p:blipFill>
        <p:spPr>
          <a:xfrm>
            <a:off x="944880" y="1425575"/>
            <a:ext cx="7254240" cy="5066030"/>
          </a:xfrm>
          <a:prstGeom prst="rect">
            <a:avLst/>
          </a:prstGeom>
          <a:noFill/>
          <a:ln w="1270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Scrum的四大支柱</a:t>
            </a:r>
            <a:br>
              <a:rPr lang="zh-CN" altLang="en-US"/>
            </a:br>
            <a:endParaRPr lang="zh-CN" altLang="en-US"/>
          </a:p>
        </p:txBody>
      </p:sp>
      <p:sp>
        <p:nvSpPr>
          <p:cNvPr id="3" name="内容占位符 2"/>
          <p:cNvSpPr>
            <a:spLocks noGrp="1"/>
          </p:cNvSpPr>
          <p:nvPr>
            <p:ph idx="1"/>
          </p:nvPr>
        </p:nvSpPr>
        <p:spPr/>
        <p:txBody>
          <a:bodyPr/>
          <a:p>
            <a:r>
              <a:rPr lang="zh-CN" altLang="en-US"/>
              <a:t>第一、</a:t>
            </a:r>
            <a:r>
              <a:rPr lang="zh-CN" altLang="en-US">
                <a:solidFill>
                  <a:srgbClr val="FF0000"/>
                </a:solidFill>
              </a:rPr>
              <a:t>迭代开发</a:t>
            </a:r>
            <a:r>
              <a:rPr lang="zh-CN" altLang="en-US"/>
              <a:t>。在Scrum的开发模式下，我们将开发周期分成多个1-4周的迭代，每个迭代都交付一些增量的可工作的功能。迭代的长度是固定的，如果我们选择了1周的迭代，那么保持它的长度不要发生变化，在整个产品开发周期内每个迭代都是1周的长度。这里需要强调的是在每个迭代必须产出可工作的增量功能，而不是第一个迭代做需求、第二个迭代做设计、第三个迭代做代码。</a:t>
            </a:r>
            <a:endParaRPr lang="zh-CN" altLang="en-US"/>
          </a:p>
          <a:p>
            <a:r>
              <a:rPr lang="zh-CN" altLang="en-US"/>
              <a:t>第二、</a:t>
            </a:r>
            <a:r>
              <a:rPr lang="zh-CN" altLang="en-US">
                <a:solidFill>
                  <a:srgbClr val="FF0000"/>
                </a:solidFill>
              </a:rPr>
              <a:t>增量交付</a:t>
            </a:r>
            <a:r>
              <a:rPr lang="zh-CN" altLang="en-US"/>
              <a:t>。增量是一个 Sprint 及以前所有 Sprint 中完成的所有产品代办事项列表条目的总和。 在 Sprint 的结尾,新的增量必须“完成”,这意味着它必须可用并且达到了 Scrum 团队 “完成”的定义的标准。无论产品负责人是否决定真正发布它,增量必须可用。增量是从用户的角度来描述的，它意味着从用户的角度可工作。</a:t>
            </a:r>
            <a:endParaRPr lang="zh-CN" altLang="en-US"/>
          </a:p>
          <a:p>
            <a:r>
              <a:rPr lang="zh-CN" altLang="en-US"/>
              <a:t>第三、</a:t>
            </a:r>
            <a:r>
              <a:rPr lang="zh-CN" altLang="en-US">
                <a:solidFill>
                  <a:srgbClr val="FF0000"/>
                </a:solidFill>
              </a:rPr>
              <a:t>自组织团队</a:t>
            </a:r>
            <a:r>
              <a:rPr lang="zh-CN" altLang="en-US"/>
              <a:t>。Scrum团队是一个自组织的团队，传统的命令与控制式的团队只有执行任务的权利，而自组织团队有权进行设计、计划和执行任务，自组织团队还需要自己监督和管理他们的工程过程和进度，自组织团队自己决定团队内如何开展工作，决定谁来做什么，即分工协作的方式。</a:t>
            </a:r>
            <a:endParaRPr lang="zh-CN" altLang="en-US"/>
          </a:p>
          <a:p>
            <a:r>
              <a:rPr lang="zh-CN" altLang="en-US"/>
              <a:t>第四、</a:t>
            </a:r>
            <a:r>
              <a:rPr lang="zh-CN" altLang="en-US">
                <a:solidFill>
                  <a:srgbClr val="FF0000"/>
                </a:solidFill>
              </a:rPr>
              <a:t>高优先级的需求驱动</a:t>
            </a:r>
            <a:r>
              <a:rPr lang="zh-CN" altLang="en-US"/>
              <a:t>。在Scrum中，我们使用Product Backlog来管理需求，</a:t>
            </a:r>
            <a:r>
              <a:rPr lang="zh-CN" altLang="en-US">
                <a:solidFill>
                  <a:schemeClr val="accent2"/>
                </a:solidFill>
              </a:rPr>
              <a:t>Product Backlog是一个需求的清单</a:t>
            </a:r>
            <a:r>
              <a:rPr lang="zh-CN" altLang="en-US"/>
              <a:t>，Product Backlog中的需求是渐进明细的，Backlog当中的条目必须按照商业价值的高低排序。Scrum团队在开发需求的时候，从Backlog最上层的高优先级的需求开始开发。在Scrum中，只要有足够1-2个Sprint开发的细化了的高优先级的需求，我们就可以启动Sprint了，而不必等到所有的需求都细化之后。我们可以在开发期间通过Backlog的梳理来逐步的细化需求。</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敏捷方法之极限编程(XP)和 Scrum区别</a:t>
            </a:r>
            <a:br>
              <a:rPr lang="zh-CN" altLang="en-US"/>
            </a:br>
            <a:endParaRPr lang="zh-CN" altLang="en-US"/>
          </a:p>
        </p:txBody>
      </p:sp>
      <p:sp>
        <p:nvSpPr>
          <p:cNvPr id="3" name="内容占位符 2"/>
          <p:cNvSpPr>
            <a:spLocks noGrp="1"/>
          </p:cNvSpPr>
          <p:nvPr>
            <p:ph idx="1"/>
          </p:nvPr>
        </p:nvSpPr>
        <p:spPr>
          <a:xfrm>
            <a:off x="467995" y="1080770"/>
            <a:ext cx="8208010" cy="5227955"/>
          </a:xfrm>
        </p:spPr>
        <p:txBody>
          <a:bodyPr/>
          <a:p>
            <a:r>
              <a:rPr lang="zh-CN" altLang="en-US" sz="1400">
                <a:solidFill>
                  <a:schemeClr val="accent2"/>
                </a:solidFill>
              </a:rPr>
              <a:t>区别之一： 迭代长度的不同。</a:t>
            </a:r>
            <a:endParaRPr lang="zh-CN" altLang="en-US" sz="1400">
              <a:solidFill>
                <a:schemeClr val="accent2"/>
              </a:solidFill>
            </a:endParaRPr>
          </a:p>
          <a:p>
            <a:pPr lvl="1"/>
            <a:r>
              <a:rPr lang="zh-CN" altLang="en-US" sz="1400"/>
              <a:t>XP的一个Sprint的迭代长度大致为1~2周, 而Scrum的迭代长度一般为 2~ 4周。</a:t>
            </a:r>
            <a:endParaRPr lang="zh-CN" altLang="en-US" sz="1400"/>
          </a:p>
          <a:p>
            <a:pPr algn="l">
              <a:buClrTx/>
              <a:buSzTx/>
            </a:pPr>
            <a:r>
              <a:rPr lang="zh-CN" altLang="en-US" sz="1400">
                <a:solidFill>
                  <a:schemeClr val="accent2"/>
                </a:solidFill>
              </a:rPr>
              <a:t>区别之二: 在迭代中, 是否允许修改需求。</a:t>
            </a:r>
            <a:endParaRPr lang="zh-CN" altLang="en-US" sz="1400">
              <a:solidFill>
                <a:schemeClr val="accent2"/>
              </a:solidFill>
            </a:endParaRPr>
          </a:p>
          <a:p>
            <a:pPr lvl="1"/>
            <a:r>
              <a:rPr lang="zh-CN" altLang="en-US" sz="1400"/>
              <a:t>XP在一个迭代中，如果一个User Story(用户素材, 也就是一个需求)还没有实现， 则可以考虑用另外的需求将其替换， 替换的原则是需求实现的时间量是相等的。而Scrum是不允许这样做的，一旦迭代开工会完毕, 任何需求都不允许添加进来，并有Scrum Master严格把关，不允许开发团队受到干扰。</a:t>
            </a:r>
            <a:endParaRPr lang="zh-CN" altLang="en-US" sz="1400"/>
          </a:p>
          <a:p>
            <a:pPr algn="l">
              <a:buClrTx/>
              <a:buSzTx/>
            </a:pPr>
            <a:r>
              <a:rPr lang="zh-CN" altLang="en-US" sz="1400">
                <a:solidFill>
                  <a:schemeClr val="accent2"/>
                </a:solidFill>
              </a:rPr>
              <a:t>区别之三: 在迭代中，User Story是否严格按照优先级别来实现。</a:t>
            </a:r>
            <a:endParaRPr lang="zh-CN" altLang="en-US" sz="1400">
              <a:solidFill>
                <a:schemeClr val="accent2"/>
              </a:solidFill>
            </a:endParaRPr>
          </a:p>
          <a:p>
            <a:pPr lvl="1"/>
            <a:r>
              <a:rPr lang="zh-CN" altLang="en-US" sz="1400"/>
              <a:t>XP是务必要遵守优先级别的。但Scrum在这点做得很灵活，可以不按照优先级别来做，Scrum这样处理的理由是：如果优先问题的解决者，由于其它事情耽搁，不能认领任务，那么整个进度就耽误了。另外一个原因是，如果按优先级排序的User Story #6和#10，虽然#6优先级高，但是如果#6的实现要依赖于#10，则不得不优先做#10。</a:t>
            </a:r>
            <a:endParaRPr lang="zh-CN" altLang="en-US" sz="1400"/>
          </a:p>
          <a:p>
            <a:pPr algn="l">
              <a:buClrTx/>
              <a:buSzTx/>
            </a:pPr>
            <a:r>
              <a:rPr lang="zh-CN" altLang="en-US" sz="1400">
                <a:solidFill>
                  <a:schemeClr val="accent2"/>
                </a:solidFill>
              </a:rPr>
              <a:t>区别之四:软件的实施过程中，是否采用严格的工程方法，保证进度或者质量。</a:t>
            </a:r>
            <a:endParaRPr lang="zh-CN" altLang="en-US" sz="1400">
              <a:solidFill>
                <a:schemeClr val="accent2"/>
              </a:solidFill>
            </a:endParaRPr>
          </a:p>
          <a:p>
            <a:pPr lvl="1"/>
            <a:r>
              <a:rPr lang="zh-CN" altLang="en-US" sz="1400"/>
              <a:t>Scrum没有对软件的整个实施过程开出工程实践的处方，要求开发者自觉保证。但XP对整个流程方法定义非常严格，规定需要采用TDD、自动测试、结对编程、简单设计、重构等约束团队的行为。</a:t>
            </a:r>
            <a:endParaRPr lang="zh-CN"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9" name="Slide Number Placeholder 4"/>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5pPr>
          </a:lstStyle>
          <a:p>
            <a:pPr lvl="0" algn="r" eaLnBrk="1" hangingPunct="1"/>
            <a:fld id="{9A0DB2DC-4C9A-4742-B13C-FB6460FD3503}" type="slidenum">
              <a:rPr lang="en-US" altLang="zh-CN" sz="1000" dirty="0"/>
            </a:fld>
            <a:endParaRPr lang="en-US" altLang="zh-CN" sz="1000" dirty="0"/>
          </a:p>
        </p:txBody>
      </p:sp>
      <p:sp>
        <p:nvSpPr>
          <p:cNvPr id="29700" name="Rectangle 2"/>
          <p:cNvSpPr>
            <a:spLocks noGrp="1"/>
          </p:cNvSpPr>
          <p:nvPr>
            <p:ph type="title"/>
          </p:nvPr>
        </p:nvSpPr>
        <p:spPr>
          <a:xfrm>
            <a:off x="467916" y="255670"/>
            <a:ext cx="8208169" cy="863601"/>
          </a:xfrm>
        </p:spPr>
        <p:txBody>
          <a:bodyPr vert="horz" wrap="square" lIns="91440" tIns="45720" rIns="91440" bIns="45720" anchor="b"/>
          <a:p>
            <a:pPr eaLnBrk="1" hangingPunct="1"/>
            <a:r>
              <a:rPr lang="zh-CN" altLang="en-US" sz="2800" dirty="0">
                <a:ea typeface="宋体" panose="02010600030101010101" pitchFamily="2" charset="-122"/>
              </a:rPr>
              <a:t>动态系统开发方法</a:t>
            </a:r>
            <a:r>
              <a:rPr lang="en-US" altLang="zh-CN" sz="2800" dirty="0">
                <a:ea typeface="宋体" panose="02010600030101010101" pitchFamily="2" charset="-122"/>
              </a:rPr>
              <a:t>(DSDM)</a:t>
            </a:r>
            <a:endParaRPr lang="en-US" altLang="zh-CN" sz="2800" dirty="0">
              <a:ea typeface="宋体" panose="02010600030101010101" pitchFamily="2" charset="-122"/>
            </a:endParaRPr>
          </a:p>
        </p:txBody>
      </p:sp>
      <p:sp>
        <p:nvSpPr>
          <p:cNvPr id="29701" name="Rectangle 3"/>
          <p:cNvSpPr>
            <a:spLocks noGrp="1"/>
          </p:cNvSpPr>
          <p:nvPr>
            <p:ph idx="1"/>
          </p:nvPr>
        </p:nvSpPr>
        <p:spPr>
          <a:xfrm>
            <a:off x="467916" y="1186180"/>
            <a:ext cx="8208168" cy="4895850"/>
          </a:xfrm>
        </p:spPr>
        <p:txBody>
          <a:bodyPr vert="horz" wrap="square" lIns="91440" tIns="45720" rIns="91440" bIns="45720" anchor="t"/>
          <a:p>
            <a:pPr marL="285750" indent="-285750" eaLnBrk="1" hangingPunct="1">
              <a:lnSpc>
                <a:spcPct val="90000"/>
              </a:lnSpc>
              <a:spcBef>
                <a:spcPts val="1000"/>
              </a:spcBef>
            </a:pPr>
            <a:r>
              <a:rPr lang="zh-CN" altLang="en-US" sz="1600" dirty="0">
                <a:solidFill>
                  <a:schemeClr val="accent2"/>
                </a:solidFill>
                <a:ea typeface="宋体" panose="02010600030101010101" pitchFamily="2" charset="-122"/>
              </a:rPr>
              <a:t>由</a:t>
            </a:r>
            <a:r>
              <a:rPr lang="en-US" altLang="zh-CN" sz="1600" dirty="0">
                <a:solidFill>
                  <a:schemeClr val="accent2"/>
                </a:solidFill>
                <a:ea typeface="宋体" panose="02010600030101010101" pitchFamily="2" charset="-122"/>
              </a:rPr>
              <a:t>DSDM </a:t>
            </a:r>
            <a:r>
              <a:rPr lang="zh-CN" altLang="en-US" sz="1600" dirty="0">
                <a:solidFill>
                  <a:schemeClr val="accent2"/>
                </a:solidFill>
                <a:ea typeface="宋体" panose="02010600030101010101" pitchFamily="2" charset="-122"/>
              </a:rPr>
              <a:t>协会提出</a:t>
            </a:r>
            <a:r>
              <a:rPr lang="en-US" altLang="zh-CN" sz="1600" dirty="0">
                <a:solidFill>
                  <a:schemeClr val="accent2"/>
                </a:solidFill>
                <a:ea typeface="宋体" panose="02010600030101010101" pitchFamily="2" charset="-122"/>
              </a:rPr>
              <a:t>(</a:t>
            </a:r>
            <a:r>
              <a:rPr lang="en-US" altLang="zh-CN" sz="1600" dirty="0">
                <a:solidFill>
                  <a:schemeClr val="accent2"/>
                </a:solidFill>
                <a:ea typeface="宋体" panose="02010600030101010101" pitchFamily="2" charset="-122"/>
                <a:hlinkClick r:id="rId1"/>
              </a:rPr>
              <a:t>www.dsdm.org</a:t>
            </a:r>
            <a:r>
              <a:rPr lang="en-US" altLang="zh-CN" sz="1600" dirty="0">
                <a:solidFill>
                  <a:schemeClr val="accent2"/>
                </a:solidFill>
                <a:ea typeface="宋体" panose="02010600030101010101" pitchFamily="2" charset="-122"/>
              </a:rPr>
              <a:t>)</a:t>
            </a:r>
            <a:r>
              <a:rPr lang="zh-CN" altLang="en-US" sz="1600" dirty="0">
                <a:solidFill>
                  <a:schemeClr val="accent2"/>
                </a:solidFill>
                <a:ea typeface="宋体" panose="02010600030101010101" pitchFamily="2" charset="-122"/>
              </a:rPr>
              <a:t>，</a:t>
            </a:r>
            <a:r>
              <a:rPr lang="en-US" altLang="zh-CN" sz="1600" dirty="0">
                <a:solidFill>
                  <a:schemeClr val="accent2"/>
                </a:solidFill>
                <a:ea typeface="宋体" panose="02010600030101010101" pitchFamily="2" charset="-122"/>
              </a:rPr>
              <a:t>DSDM认为任何事情都不可能一次性圆满完成，应该用</a:t>
            </a:r>
            <a:r>
              <a:rPr lang="en-US" altLang="zh-CN" sz="1600" dirty="0">
                <a:solidFill>
                  <a:srgbClr val="FF0000"/>
                </a:solidFill>
                <a:ea typeface="宋体" panose="02010600030101010101" pitchFamily="2" charset="-122"/>
              </a:rPr>
              <a:t>20%的时间完成80%</a:t>
            </a:r>
            <a:r>
              <a:rPr lang="en-US" altLang="zh-CN" sz="1600" dirty="0">
                <a:solidFill>
                  <a:schemeClr val="accent2"/>
                </a:solidFill>
                <a:ea typeface="宋体" panose="02010600030101010101" pitchFamily="2" charset="-122"/>
              </a:rPr>
              <a:t>的有用功能，以适合商业目的为准。</a:t>
            </a:r>
            <a:endParaRPr lang="en-US" altLang="zh-CN" sz="1600" dirty="0">
              <a:solidFill>
                <a:schemeClr val="accent2"/>
              </a:solidFill>
              <a:ea typeface="宋体" panose="02010600030101010101" pitchFamily="2" charset="-122"/>
            </a:endParaRPr>
          </a:p>
          <a:p>
            <a:pPr marL="285750" indent="-285750" eaLnBrk="1" hangingPunct="1">
              <a:lnSpc>
                <a:spcPct val="90000"/>
              </a:lnSpc>
              <a:spcBef>
                <a:spcPts val="1000"/>
              </a:spcBef>
            </a:pPr>
            <a:r>
              <a:rPr lang="en-US" altLang="zh-CN" sz="1600" dirty="0">
                <a:ea typeface="宋体" panose="02010600030101010101" pitchFamily="2" charset="-122"/>
              </a:rPr>
              <a:t>DSDM—</a:t>
            </a:r>
            <a:r>
              <a:rPr lang="zh-CN" altLang="en-US" sz="1600" dirty="0">
                <a:ea typeface="宋体" panose="02010600030101010101" pitchFamily="2" charset="-122"/>
              </a:rPr>
              <a:t>基本特征</a:t>
            </a:r>
            <a:endParaRPr lang="zh-CN" altLang="en-US" sz="1600" dirty="0">
              <a:ea typeface="宋体" panose="02010600030101010101" pitchFamily="2" charset="-122"/>
            </a:endParaRPr>
          </a:p>
          <a:p>
            <a:pPr marL="685800" lvl="1" indent="-228600" eaLnBrk="1" hangingPunct="1">
              <a:lnSpc>
                <a:spcPct val="90000"/>
              </a:lnSpc>
              <a:spcBef>
                <a:spcPts val="1000"/>
              </a:spcBef>
            </a:pPr>
            <a:r>
              <a:rPr lang="zh-CN" altLang="en-US" sz="1400" dirty="0">
                <a:ea typeface="宋体" panose="02010600030101010101" pitchFamily="2" charset="-122"/>
              </a:rPr>
              <a:t>在很多方面类似极限编程</a:t>
            </a:r>
            <a:endParaRPr lang="en-US" altLang="zh-CN" sz="1400" dirty="0">
              <a:ea typeface="宋体" panose="02010600030101010101" pitchFamily="2" charset="-122"/>
            </a:endParaRPr>
          </a:p>
          <a:p>
            <a:pPr marL="685800" lvl="1" indent="-228600" eaLnBrk="1" hangingPunct="1">
              <a:lnSpc>
                <a:spcPct val="90000"/>
              </a:lnSpc>
              <a:spcBef>
                <a:spcPts val="1000"/>
              </a:spcBef>
              <a:spcAft>
                <a:spcPts val="1000"/>
              </a:spcAft>
            </a:pPr>
            <a:r>
              <a:rPr lang="zh-CN" altLang="en-US" sz="1400" dirty="0">
                <a:ea typeface="宋体" panose="02010600030101010101" pitchFamily="2" charset="-122"/>
              </a:rPr>
              <a:t>九条基本原则</a:t>
            </a:r>
            <a:endParaRPr lang="zh-CN" altLang="en-US" sz="1400" dirty="0">
              <a:ea typeface="宋体" panose="02010600030101010101" pitchFamily="2" charset="-122"/>
            </a:endParaRPr>
          </a:p>
          <a:p>
            <a:pPr lvl="2" eaLnBrk="1" hangingPunct="1">
              <a:lnSpc>
                <a:spcPct val="90000"/>
              </a:lnSpc>
              <a:spcBef>
                <a:spcPct val="0"/>
              </a:spcBef>
            </a:pPr>
            <a:r>
              <a:rPr lang="en-US" altLang="zh-CN" dirty="0">
                <a:solidFill>
                  <a:schemeClr val="folHlink"/>
                </a:solidFill>
                <a:latin typeface="+mn-ea"/>
                <a:ea typeface="+mn-ea"/>
                <a:cs typeface="+mn-ea"/>
              </a:rPr>
              <a:t>用户必须持续参与</a:t>
            </a:r>
            <a:r>
              <a:rPr lang="zh-CN" altLang="en-US" dirty="0">
                <a:solidFill>
                  <a:schemeClr val="folHlink"/>
                </a:solidFill>
                <a:latin typeface="+mn-ea"/>
                <a:ea typeface="+mn-ea"/>
                <a:cs typeface="+mn-ea"/>
              </a:rPr>
              <a:t>。</a:t>
            </a:r>
            <a:endParaRPr lang="zh-CN" altLang="en-US" dirty="0">
              <a:solidFill>
                <a:schemeClr val="folHlink"/>
              </a:solidFill>
              <a:latin typeface="+mn-ea"/>
              <a:ea typeface="+mn-ea"/>
              <a:cs typeface="+mn-ea"/>
            </a:endParaRPr>
          </a:p>
          <a:p>
            <a:pPr lvl="2" eaLnBrk="1" hangingPunct="1">
              <a:lnSpc>
                <a:spcPct val="90000"/>
              </a:lnSpc>
              <a:spcBef>
                <a:spcPts val="600"/>
              </a:spcBef>
            </a:pPr>
            <a:r>
              <a:rPr lang="en-US" altLang="zh-CN" dirty="0">
                <a:solidFill>
                  <a:schemeClr val="folHlink"/>
                </a:solidFill>
                <a:latin typeface="+mn-ea"/>
                <a:ea typeface="+mn-ea"/>
                <a:cs typeface="+mn-ea"/>
              </a:rPr>
              <a:t>必须授予DSDM团队制定决策的权力</a:t>
            </a:r>
            <a:r>
              <a:rPr lang="zh-CN" altLang="en-US" dirty="0">
                <a:solidFill>
                  <a:schemeClr val="folHlink"/>
                </a:solidFill>
                <a:latin typeface="+mn-ea"/>
                <a:ea typeface="+mn-ea"/>
                <a:cs typeface="+mn-ea"/>
              </a:rPr>
              <a:t>。</a:t>
            </a:r>
            <a:endParaRPr lang="zh-CN" altLang="en-US" dirty="0">
              <a:solidFill>
                <a:schemeClr val="folHlink"/>
              </a:solidFill>
              <a:latin typeface="+mn-ea"/>
              <a:ea typeface="+mn-ea"/>
              <a:cs typeface="+mn-ea"/>
            </a:endParaRPr>
          </a:p>
          <a:p>
            <a:pPr lvl="2" eaLnBrk="1" hangingPunct="1">
              <a:lnSpc>
                <a:spcPct val="90000"/>
              </a:lnSpc>
              <a:spcBef>
                <a:spcPts val="600"/>
              </a:spcBef>
            </a:pPr>
            <a:r>
              <a:rPr lang="en-US" altLang="zh-CN" dirty="0">
                <a:solidFill>
                  <a:schemeClr val="folHlink"/>
                </a:solidFill>
                <a:latin typeface="+mn-ea"/>
                <a:ea typeface="+mn-ea"/>
                <a:cs typeface="+mn-ea"/>
              </a:rPr>
              <a:t>注重产品的经常交付</a:t>
            </a:r>
            <a:r>
              <a:rPr lang="zh-CN" altLang="en-US" dirty="0">
                <a:solidFill>
                  <a:schemeClr val="folHlink"/>
                </a:solidFill>
                <a:latin typeface="+mn-ea"/>
                <a:ea typeface="+mn-ea"/>
                <a:cs typeface="+mn-ea"/>
              </a:rPr>
              <a:t>。</a:t>
            </a:r>
            <a:endParaRPr lang="zh-CN" altLang="en-US" dirty="0">
              <a:solidFill>
                <a:schemeClr val="folHlink"/>
              </a:solidFill>
              <a:latin typeface="+mn-ea"/>
              <a:ea typeface="+mn-ea"/>
              <a:cs typeface="+mn-ea"/>
            </a:endParaRPr>
          </a:p>
          <a:p>
            <a:pPr lvl="2" eaLnBrk="1" hangingPunct="1">
              <a:lnSpc>
                <a:spcPct val="90000"/>
              </a:lnSpc>
              <a:spcBef>
                <a:spcPts val="600"/>
              </a:spcBef>
            </a:pPr>
            <a:r>
              <a:rPr lang="en-US" altLang="zh-CN" dirty="0">
                <a:solidFill>
                  <a:schemeClr val="folHlink"/>
                </a:solidFill>
                <a:latin typeface="+mn-ea"/>
                <a:ea typeface="+mn-ea"/>
                <a:cs typeface="+mn-ea"/>
              </a:rPr>
              <a:t>满足业务用途是接受交付品的主要依据</a:t>
            </a:r>
            <a:r>
              <a:rPr lang="zh-CN" altLang="en-US" dirty="0">
                <a:solidFill>
                  <a:schemeClr val="folHlink"/>
                </a:solidFill>
                <a:latin typeface="+mn-ea"/>
                <a:ea typeface="+mn-ea"/>
                <a:cs typeface="+mn-ea"/>
              </a:rPr>
              <a:t>。</a:t>
            </a:r>
            <a:endParaRPr lang="zh-CN" altLang="en-US" dirty="0">
              <a:solidFill>
                <a:schemeClr val="folHlink"/>
              </a:solidFill>
              <a:latin typeface="+mn-ea"/>
              <a:ea typeface="+mn-ea"/>
              <a:cs typeface="+mn-ea"/>
            </a:endParaRPr>
          </a:p>
          <a:p>
            <a:pPr lvl="2" eaLnBrk="1" hangingPunct="1">
              <a:lnSpc>
                <a:spcPct val="90000"/>
              </a:lnSpc>
              <a:spcBef>
                <a:spcPts val="600"/>
              </a:spcBef>
            </a:pPr>
            <a:r>
              <a:rPr lang="en-US" altLang="zh-CN" dirty="0">
                <a:solidFill>
                  <a:schemeClr val="folHlink"/>
                </a:solidFill>
                <a:latin typeface="+mn-ea"/>
                <a:ea typeface="+mn-ea"/>
                <a:cs typeface="+mn-ea"/>
              </a:rPr>
              <a:t>迭代和增量式开发对得到正确的业务解决方案是必不可少的</a:t>
            </a:r>
            <a:r>
              <a:rPr lang="zh-CN" altLang="en-US" dirty="0">
                <a:solidFill>
                  <a:schemeClr val="folHlink"/>
                </a:solidFill>
                <a:latin typeface="+mn-ea"/>
                <a:ea typeface="+mn-ea"/>
                <a:cs typeface="+mn-ea"/>
              </a:rPr>
              <a:t>。</a:t>
            </a:r>
            <a:endParaRPr lang="zh-CN" altLang="en-US" dirty="0">
              <a:solidFill>
                <a:schemeClr val="folHlink"/>
              </a:solidFill>
              <a:latin typeface="+mn-ea"/>
              <a:ea typeface="+mn-ea"/>
              <a:cs typeface="+mn-ea"/>
            </a:endParaRPr>
          </a:p>
          <a:p>
            <a:pPr lvl="2" eaLnBrk="1" hangingPunct="1">
              <a:lnSpc>
                <a:spcPct val="90000"/>
              </a:lnSpc>
              <a:spcBef>
                <a:spcPts val="600"/>
              </a:spcBef>
            </a:pPr>
            <a:r>
              <a:rPr lang="en-US" altLang="zh-CN" dirty="0">
                <a:solidFill>
                  <a:schemeClr val="folHlink"/>
                </a:solidFill>
                <a:latin typeface="+mn-ea"/>
                <a:ea typeface="+mn-ea"/>
                <a:cs typeface="+mn-ea"/>
              </a:rPr>
              <a:t>开发过程中的所有变化可逆</a:t>
            </a:r>
            <a:r>
              <a:rPr lang="zh-CN" altLang="en-US" dirty="0">
                <a:solidFill>
                  <a:schemeClr val="folHlink"/>
                </a:solidFill>
                <a:latin typeface="+mn-ea"/>
                <a:ea typeface="+mn-ea"/>
                <a:cs typeface="+mn-ea"/>
              </a:rPr>
              <a:t>。</a:t>
            </a:r>
            <a:endParaRPr lang="zh-CN" altLang="en-US" dirty="0">
              <a:solidFill>
                <a:schemeClr val="folHlink"/>
              </a:solidFill>
              <a:latin typeface="+mn-ea"/>
              <a:ea typeface="+mn-ea"/>
              <a:cs typeface="+mn-ea"/>
            </a:endParaRPr>
          </a:p>
          <a:p>
            <a:pPr lvl="2" eaLnBrk="1" hangingPunct="1">
              <a:lnSpc>
                <a:spcPct val="90000"/>
              </a:lnSpc>
              <a:spcBef>
                <a:spcPts val="600"/>
              </a:spcBef>
            </a:pPr>
            <a:r>
              <a:rPr lang="en-US" altLang="zh-CN" dirty="0">
                <a:solidFill>
                  <a:schemeClr val="folHlink"/>
                </a:solidFill>
                <a:latin typeface="+mn-ea"/>
                <a:ea typeface="+mn-ea"/>
                <a:cs typeface="+mn-ea"/>
              </a:rPr>
              <a:t>在高层次上制定需求的基线</a:t>
            </a:r>
            <a:r>
              <a:rPr lang="zh-CN" altLang="en-US" dirty="0">
                <a:solidFill>
                  <a:schemeClr val="folHlink"/>
                </a:solidFill>
                <a:latin typeface="+mn-ea"/>
                <a:ea typeface="+mn-ea"/>
                <a:cs typeface="+mn-ea"/>
              </a:rPr>
              <a:t>。</a:t>
            </a:r>
            <a:endParaRPr lang="zh-CN" altLang="en-US" dirty="0">
              <a:solidFill>
                <a:schemeClr val="folHlink"/>
              </a:solidFill>
              <a:latin typeface="+mn-ea"/>
              <a:ea typeface="+mn-ea"/>
              <a:cs typeface="+mn-ea"/>
            </a:endParaRPr>
          </a:p>
          <a:p>
            <a:pPr lvl="2" eaLnBrk="1" hangingPunct="1">
              <a:lnSpc>
                <a:spcPct val="90000"/>
              </a:lnSpc>
              <a:spcBef>
                <a:spcPts val="600"/>
              </a:spcBef>
            </a:pPr>
            <a:r>
              <a:rPr lang="en-US" altLang="zh-CN" dirty="0">
                <a:solidFill>
                  <a:schemeClr val="folHlink"/>
                </a:solidFill>
                <a:latin typeface="+mn-ea"/>
                <a:ea typeface="+mn-ea"/>
                <a:cs typeface="+mn-ea"/>
              </a:rPr>
              <a:t>测试自始自终贯穿于开发周期之中</a:t>
            </a:r>
            <a:r>
              <a:rPr lang="zh-CN" altLang="en-US" dirty="0">
                <a:solidFill>
                  <a:schemeClr val="folHlink"/>
                </a:solidFill>
                <a:latin typeface="+mn-ea"/>
                <a:ea typeface="+mn-ea"/>
                <a:cs typeface="+mn-ea"/>
              </a:rPr>
              <a:t>。</a:t>
            </a:r>
            <a:endParaRPr lang="zh-CN" altLang="en-US" dirty="0">
              <a:solidFill>
                <a:schemeClr val="folHlink"/>
              </a:solidFill>
              <a:latin typeface="+mn-ea"/>
              <a:ea typeface="+mn-ea"/>
              <a:cs typeface="+mn-ea"/>
            </a:endParaRPr>
          </a:p>
          <a:p>
            <a:pPr lvl="2" eaLnBrk="1" hangingPunct="1">
              <a:lnSpc>
                <a:spcPct val="90000"/>
              </a:lnSpc>
              <a:spcBef>
                <a:spcPts val="600"/>
              </a:spcBef>
            </a:pPr>
            <a:r>
              <a:rPr lang="zh-CN" altLang="en-US" dirty="0">
                <a:solidFill>
                  <a:schemeClr val="folHlink"/>
                </a:solidFill>
                <a:latin typeface="+mn-ea"/>
                <a:ea typeface="+mn-ea"/>
                <a:cs typeface="+mn-ea"/>
              </a:rPr>
              <a:t>所有项目涉众间的通力合作是不可或缺的。</a:t>
            </a:r>
            <a:endParaRPr lang="zh-CN" altLang="en-US" dirty="0">
              <a:solidFill>
                <a:schemeClr val="folHlink"/>
              </a:solidFill>
              <a:latin typeface="+mn-ea"/>
              <a:ea typeface="+mn-ea"/>
              <a:cs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3" name="Slide Number Placeholder 4"/>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5pPr>
          </a:lstStyle>
          <a:p>
            <a:pPr lvl="0" algn="r" eaLnBrk="1" hangingPunct="1"/>
            <a:fld id="{9A0DB2DC-4C9A-4742-B13C-FB6460FD3503}" type="slidenum">
              <a:rPr lang="en-US" altLang="zh-CN" sz="1000" dirty="0"/>
            </a:fld>
            <a:endParaRPr lang="en-US" altLang="zh-CN" sz="1000" dirty="0"/>
          </a:p>
        </p:txBody>
      </p:sp>
      <p:sp>
        <p:nvSpPr>
          <p:cNvPr id="30724" name="Rectangle 2"/>
          <p:cNvSpPr>
            <a:spLocks noGrp="1"/>
          </p:cNvSpPr>
          <p:nvPr>
            <p:ph type="title"/>
          </p:nvPr>
        </p:nvSpPr>
        <p:spPr>
          <a:xfrm>
            <a:off x="467916" y="180105"/>
            <a:ext cx="8208169" cy="863601"/>
          </a:xfrm>
        </p:spPr>
        <p:txBody>
          <a:bodyPr vert="horz" wrap="square" lIns="91440" tIns="45720" rIns="91440" bIns="45720" anchor="b"/>
          <a:p>
            <a:pPr eaLnBrk="1" hangingPunct="1"/>
            <a:r>
              <a:rPr lang="zh-CN" altLang="en-US" sz="3200" dirty="0">
                <a:ea typeface="宋体" panose="02010600030101010101" pitchFamily="2" charset="-122"/>
              </a:rPr>
              <a:t>动态系统开发方法</a:t>
            </a:r>
            <a:endParaRPr lang="en-US" altLang="zh-CN" sz="3600" dirty="0">
              <a:ea typeface="宋体" panose="02010600030101010101" pitchFamily="2" charset="-122"/>
            </a:endParaRPr>
          </a:p>
        </p:txBody>
      </p:sp>
      <p:sp>
        <p:nvSpPr>
          <p:cNvPr id="30726" name="Rectangle 5"/>
          <p:cNvSpPr/>
          <p:nvPr/>
        </p:nvSpPr>
        <p:spPr>
          <a:xfrm>
            <a:off x="2184400" y="5880100"/>
            <a:ext cx="4519613" cy="257175"/>
          </a:xfrm>
          <a:prstGeom prst="rect">
            <a:avLst/>
          </a:prstGeom>
          <a:noFill/>
          <a:ln w="12700">
            <a:noFill/>
          </a:ln>
        </p:spPr>
        <p:txBody>
          <a:bodyPr wrap="none">
            <a:spAutoFit/>
          </a:bodyPr>
          <a:p>
            <a:pPr algn="ctr">
              <a:lnSpc>
                <a:spcPct val="90000"/>
              </a:lnSpc>
              <a:buFont typeface="Wingdings" panose="05000000000000000000" pitchFamily="2" charset="2"/>
            </a:pPr>
            <a:r>
              <a:rPr lang="en-US" altLang="zh-CN" sz="1200" b="1" dirty="0">
                <a:solidFill>
                  <a:srgbClr val="000000"/>
                </a:solidFill>
                <a:latin typeface="Arial" panose="020B0604020202020204" pitchFamily="34" charset="0"/>
              </a:rPr>
              <a:t>DSDM Life Cycle (with permission of the DSDM consortium)</a:t>
            </a:r>
            <a:endParaRPr lang="en-US" altLang="zh-CN" sz="1200" b="1" dirty="0">
              <a:solidFill>
                <a:srgbClr val="000000"/>
              </a:solidFill>
              <a:latin typeface="Arial" panose="020B0604020202020204" pitchFamily="34" charset="0"/>
            </a:endParaRPr>
          </a:p>
        </p:txBody>
      </p:sp>
      <p:graphicFrame>
        <p:nvGraphicFramePr>
          <p:cNvPr id="3" name="对象 2"/>
          <p:cNvGraphicFramePr/>
          <p:nvPr/>
        </p:nvGraphicFramePr>
        <p:xfrm>
          <a:off x="822960" y="1631315"/>
          <a:ext cx="7660005" cy="3879850"/>
        </p:xfrm>
        <a:graphic>
          <a:graphicData uri="http://schemas.openxmlformats.org/presentationml/2006/ole">
            <mc:AlternateContent xmlns:mc="http://schemas.openxmlformats.org/markup-compatibility/2006">
              <mc:Choice xmlns:v="urn:schemas-microsoft-com:vml" Requires="v">
                <p:oleObj spid="_x0000_s4" name="" r:id="rId1" imgW="5425440" imgH="10306050" progId="Paint.Picture">
                  <p:embed/>
                </p:oleObj>
              </mc:Choice>
              <mc:Fallback>
                <p:oleObj name="" r:id="rId1" imgW="5425440" imgH="10306050" progId="Paint.Picture">
                  <p:embed/>
                  <p:pic>
                    <p:nvPicPr>
                      <p:cNvPr id="0" name="图片 3"/>
                      <p:cNvPicPr/>
                      <p:nvPr/>
                    </p:nvPicPr>
                    <p:blipFill>
                      <a:blip r:embed="rId2"/>
                      <a:stretch>
                        <a:fillRect/>
                      </a:stretch>
                    </p:blipFill>
                    <p:spPr>
                      <a:xfrm>
                        <a:off x="822960" y="1631315"/>
                        <a:ext cx="7660005" cy="3879850"/>
                      </a:xfrm>
                      <a:prstGeom prst="rect">
                        <a:avLst/>
                      </a:prstGeom>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7" name="Slide Number Placeholder 4"/>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5pPr>
          </a:lstStyle>
          <a:p>
            <a:pPr lvl="0" algn="r" eaLnBrk="1" hangingPunct="1"/>
            <a:fld id="{9A0DB2DC-4C9A-4742-B13C-FB6460FD3503}" type="slidenum">
              <a:rPr lang="en-US" altLang="zh-CN" sz="1000" dirty="0"/>
            </a:fld>
            <a:endParaRPr lang="en-US" altLang="zh-CN" sz="1000" dirty="0"/>
          </a:p>
        </p:txBody>
      </p:sp>
      <p:sp>
        <p:nvSpPr>
          <p:cNvPr id="31748" name="Rectangle 2"/>
          <p:cNvSpPr>
            <a:spLocks noGrp="1"/>
          </p:cNvSpPr>
          <p:nvPr>
            <p:ph type="title"/>
          </p:nvPr>
        </p:nvSpPr>
        <p:spPr/>
        <p:txBody>
          <a:bodyPr vert="horz" wrap="square" lIns="91440" tIns="45720" rIns="91440" bIns="45720" anchor="b"/>
          <a:p>
            <a:pPr eaLnBrk="1" hangingPunct="1"/>
            <a:r>
              <a:rPr lang="zh-CN" altLang="en-US" dirty="0">
                <a:ea typeface="宋体" panose="02010600030101010101" pitchFamily="2" charset="-122"/>
              </a:rPr>
              <a:t>敏捷建模</a:t>
            </a:r>
            <a:endParaRPr lang="en-US" altLang="zh-CN" dirty="0">
              <a:ea typeface="宋体" panose="02010600030101010101" pitchFamily="2" charset="-122"/>
            </a:endParaRPr>
          </a:p>
        </p:txBody>
      </p:sp>
      <p:sp>
        <p:nvSpPr>
          <p:cNvPr id="31749" name="Rectangle 3"/>
          <p:cNvSpPr>
            <a:spLocks noGrp="1"/>
          </p:cNvSpPr>
          <p:nvPr>
            <p:ph idx="1"/>
          </p:nvPr>
        </p:nvSpPr>
        <p:spPr/>
        <p:txBody>
          <a:bodyPr vert="horz" wrap="square" lIns="91440" tIns="45720" rIns="91440" bIns="45720" anchor="t"/>
          <a:p>
            <a:pPr eaLnBrk="1" hangingPunct="1"/>
            <a:r>
              <a:rPr lang="zh-CN" altLang="en-US" sz="1800" dirty="0">
                <a:ea typeface="宋体" panose="02010600030101010101" pitchFamily="2" charset="-122"/>
              </a:rPr>
              <a:t>由</a:t>
            </a:r>
            <a:r>
              <a:rPr lang="en-US" altLang="zh-CN" sz="1800" dirty="0">
                <a:ea typeface="宋体" panose="02010600030101010101" pitchFamily="2" charset="-122"/>
              </a:rPr>
              <a:t>Scott Ambler</a:t>
            </a:r>
            <a:r>
              <a:rPr lang="zh-CN" altLang="en-US" sz="1800" dirty="0">
                <a:ea typeface="宋体" panose="02010600030101010101" pitchFamily="2" charset="-122"/>
              </a:rPr>
              <a:t>提出</a:t>
            </a:r>
            <a:endParaRPr lang="en-US" altLang="zh-CN" sz="1800" dirty="0">
              <a:ea typeface="宋体" panose="02010600030101010101" pitchFamily="2" charset="-122"/>
            </a:endParaRPr>
          </a:p>
          <a:p>
            <a:pPr eaLnBrk="1" hangingPunct="1"/>
            <a:r>
              <a:rPr lang="zh-CN" altLang="en-US" sz="1800" dirty="0">
                <a:ea typeface="宋体" panose="02010600030101010101" pitchFamily="2" charset="-122"/>
              </a:rPr>
              <a:t>提出一系列的敏捷建模原则</a:t>
            </a:r>
            <a:endParaRPr lang="en-US" altLang="zh-CN" sz="1800" dirty="0">
              <a:ea typeface="宋体" panose="02010600030101010101" pitchFamily="2" charset="-122"/>
            </a:endParaRPr>
          </a:p>
          <a:p>
            <a:pPr lvl="1" eaLnBrk="1" hangingPunct="1"/>
            <a:r>
              <a:rPr lang="zh-CN" altLang="en-US" sz="1800" dirty="0">
                <a:solidFill>
                  <a:schemeClr val="folHlink"/>
                </a:solidFill>
                <a:ea typeface="宋体" panose="02010600030101010101" pitchFamily="2" charset="-122"/>
              </a:rPr>
              <a:t>有目的的</a:t>
            </a:r>
            <a:r>
              <a:rPr lang="zh-CN" altLang="en-US" sz="1800" b="1" dirty="0">
                <a:solidFill>
                  <a:schemeClr val="folHlink"/>
                </a:solidFill>
                <a:ea typeface="宋体" panose="02010600030101010101" pitchFamily="2" charset="-122"/>
              </a:rPr>
              <a:t>建模</a:t>
            </a:r>
            <a:endParaRPr lang="en-US" altLang="zh-CN" sz="1800" dirty="0">
              <a:solidFill>
                <a:schemeClr val="folHlink"/>
              </a:solidFill>
              <a:ea typeface="宋体" panose="02010600030101010101" pitchFamily="2" charset="-122"/>
            </a:endParaRPr>
          </a:p>
          <a:p>
            <a:pPr lvl="1" eaLnBrk="1" hangingPunct="1"/>
            <a:r>
              <a:rPr lang="zh-CN" altLang="en-US" sz="1800" dirty="0">
                <a:solidFill>
                  <a:schemeClr val="folHlink"/>
                </a:solidFill>
                <a:ea typeface="宋体" panose="02010600030101010101" pitchFamily="2" charset="-122"/>
              </a:rPr>
              <a:t>使用多个模型</a:t>
            </a:r>
            <a:endParaRPr lang="en-US" altLang="zh-CN" sz="1800" dirty="0">
              <a:solidFill>
                <a:schemeClr val="folHlink"/>
              </a:solidFill>
              <a:ea typeface="宋体" panose="02010600030101010101" pitchFamily="2" charset="-122"/>
            </a:endParaRPr>
          </a:p>
          <a:p>
            <a:pPr lvl="1" eaLnBrk="1" hangingPunct="1"/>
            <a:r>
              <a:rPr lang="zh-CN" altLang="en-US" sz="1800" dirty="0">
                <a:solidFill>
                  <a:schemeClr val="folHlink"/>
                </a:solidFill>
                <a:ea typeface="宋体" panose="02010600030101010101" pitchFamily="2" charset="-122"/>
              </a:rPr>
              <a:t>轻装上阵</a:t>
            </a:r>
            <a:endParaRPr lang="en-US" altLang="zh-CN" sz="1800" dirty="0">
              <a:solidFill>
                <a:schemeClr val="folHlink"/>
              </a:solidFill>
              <a:ea typeface="宋体" panose="02010600030101010101" pitchFamily="2" charset="-122"/>
            </a:endParaRPr>
          </a:p>
          <a:p>
            <a:pPr lvl="1" eaLnBrk="1" hangingPunct="1"/>
            <a:r>
              <a:rPr lang="zh-CN" altLang="en-US" sz="1800" b="1" dirty="0">
                <a:solidFill>
                  <a:schemeClr val="folHlink"/>
                </a:solidFill>
                <a:ea typeface="宋体" panose="02010600030101010101" pitchFamily="2" charset="-122"/>
              </a:rPr>
              <a:t>内容</a:t>
            </a:r>
            <a:r>
              <a:rPr lang="zh-CN" altLang="en-US" sz="1800" dirty="0">
                <a:solidFill>
                  <a:schemeClr val="folHlink"/>
                </a:solidFill>
                <a:ea typeface="宋体" panose="02010600030101010101" pitchFamily="2" charset="-122"/>
              </a:rPr>
              <a:t>重于表述形式</a:t>
            </a:r>
            <a:endParaRPr lang="en-US" altLang="zh-CN" sz="1800" dirty="0">
              <a:solidFill>
                <a:schemeClr val="folHlink"/>
              </a:solidFill>
              <a:ea typeface="宋体" panose="02010600030101010101" pitchFamily="2" charset="-122"/>
            </a:endParaRPr>
          </a:p>
          <a:p>
            <a:pPr lvl="1" eaLnBrk="1" hangingPunct="1"/>
            <a:r>
              <a:rPr lang="zh-CN" altLang="en-US" sz="1800" dirty="0">
                <a:solidFill>
                  <a:schemeClr val="folHlink"/>
                </a:solidFill>
                <a:ea typeface="宋体" panose="02010600030101010101" pitchFamily="2" charset="-122"/>
              </a:rPr>
              <a:t>理解模型及工具</a:t>
            </a:r>
            <a:endParaRPr lang="en-US" altLang="zh-CN" sz="1800" dirty="0">
              <a:solidFill>
                <a:schemeClr val="folHlink"/>
              </a:solidFill>
              <a:ea typeface="宋体" panose="02010600030101010101" pitchFamily="2" charset="-122"/>
            </a:endParaRPr>
          </a:p>
          <a:p>
            <a:pPr lvl="1" eaLnBrk="1" hangingPunct="1"/>
            <a:r>
              <a:rPr lang="zh-CN" altLang="en-US" sz="1800" dirty="0">
                <a:solidFill>
                  <a:schemeClr val="folHlink"/>
                </a:solidFill>
                <a:ea typeface="宋体" panose="02010600030101010101" pitchFamily="2" charset="-122"/>
              </a:rPr>
              <a:t>适应</a:t>
            </a:r>
            <a:r>
              <a:rPr lang="zh-CN" altLang="en-US" sz="1800" b="1" dirty="0">
                <a:solidFill>
                  <a:schemeClr val="folHlink"/>
                </a:solidFill>
                <a:ea typeface="宋体" panose="02010600030101010101" pitchFamily="2" charset="-122"/>
              </a:rPr>
              <a:t>本地</a:t>
            </a:r>
            <a:r>
              <a:rPr lang="zh-CN" altLang="en-US" sz="1800" dirty="0">
                <a:solidFill>
                  <a:schemeClr val="folHlink"/>
                </a:solidFill>
                <a:ea typeface="宋体" panose="02010600030101010101" pitchFamily="2" charset="-122"/>
              </a:rPr>
              <a:t>需要</a:t>
            </a:r>
            <a:endParaRPr lang="zh-CN" altLang="en-US" sz="1800" dirty="0">
              <a:solidFill>
                <a:schemeClr val="folHlink"/>
              </a:solidFill>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1" name="Slide Number Placeholder 4"/>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5pPr>
          </a:lstStyle>
          <a:p>
            <a:pPr lvl="0" algn="r" eaLnBrk="1" hangingPunct="1"/>
            <a:fld id="{9A0DB2DC-4C9A-4742-B13C-FB6460FD3503}" type="slidenum">
              <a:rPr lang="en-US" altLang="zh-CN" sz="1000" dirty="0"/>
            </a:fld>
            <a:endParaRPr lang="en-US" altLang="zh-CN" sz="1000" dirty="0"/>
          </a:p>
        </p:txBody>
      </p:sp>
      <p:sp>
        <p:nvSpPr>
          <p:cNvPr id="32772" name="Rectangle 2"/>
          <p:cNvSpPr>
            <a:spLocks noGrp="1"/>
          </p:cNvSpPr>
          <p:nvPr>
            <p:ph type="title"/>
          </p:nvPr>
        </p:nvSpPr>
        <p:spPr/>
        <p:txBody>
          <a:bodyPr vert="horz" wrap="square" lIns="91440" tIns="45720" rIns="91440" bIns="45720" anchor="b"/>
          <a:p>
            <a:pPr eaLnBrk="1" hangingPunct="1"/>
            <a:r>
              <a:rPr lang="zh-CN" altLang="en-US" dirty="0">
                <a:ea typeface="宋体" panose="02010600030101010101" pitchFamily="2" charset="-122"/>
              </a:rPr>
              <a:t>敏捷统一过程</a:t>
            </a:r>
            <a:r>
              <a:rPr lang="en-US" altLang="zh-CN" dirty="0">
                <a:ea typeface="宋体" panose="02010600030101010101" pitchFamily="2" charset="-122"/>
              </a:rPr>
              <a:t>(AUP)</a:t>
            </a:r>
            <a:endParaRPr lang="en-US" altLang="zh-CN" dirty="0">
              <a:ea typeface="宋体" panose="02010600030101010101" pitchFamily="2" charset="-122"/>
            </a:endParaRPr>
          </a:p>
        </p:txBody>
      </p:sp>
      <p:sp>
        <p:nvSpPr>
          <p:cNvPr id="32773" name="Rectangle 3"/>
          <p:cNvSpPr>
            <a:spLocks noGrp="1"/>
          </p:cNvSpPr>
          <p:nvPr>
            <p:ph idx="1"/>
          </p:nvPr>
        </p:nvSpPr>
        <p:spPr/>
        <p:txBody>
          <a:bodyPr vert="horz" wrap="square" lIns="91440" tIns="45720" rIns="91440" bIns="45720" anchor="t"/>
          <a:p>
            <a:pPr eaLnBrk="1" hangingPunct="1"/>
            <a:r>
              <a:rPr lang="zh-CN" altLang="en-US" sz="2000" dirty="0">
                <a:ea typeface="宋体" panose="02010600030101010101" pitchFamily="2" charset="-122"/>
              </a:rPr>
              <a:t>每个</a:t>
            </a:r>
            <a:r>
              <a:rPr lang="en-US" altLang="zh-CN" sz="2000" dirty="0">
                <a:ea typeface="宋体" panose="02010600030101010101" pitchFamily="2" charset="-122"/>
              </a:rPr>
              <a:t>AUP</a:t>
            </a:r>
            <a:r>
              <a:rPr lang="zh-CN" altLang="en-US" sz="2000" dirty="0">
                <a:ea typeface="宋体" panose="02010600030101010101" pitchFamily="2" charset="-122"/>
              </a:rPr>
              <a:t>迭代执行以下活动：</a:t>
            </a:r>
            <a:endParaRPr lang="en-US" altLang="zh-CN" sz="2000" dirty="0">
              <a:ea typeface="宋体" panose="02010600030101010101" pitchFamily="2" charset="-122"/>
            </a:endParaRPr>
          </a:p>
          <a:p>
            <a:pPr lvl="1" eaLnBrk="1" hangingPunct="1"/>
            <a:r>
              <a:rPr lang="zh-CN" altLang="en-US" sz="2000" dirty="0">
                <a:solidFill>
                  <a:schemeClr val="folHlink"/>
                </a:solidFill>
                <a:ea typeface="宋体" panose="02010600030101010101" pitchFamily="2" charset="-122"/>
              </a:rPr>
              <a:t>建模</a:t>
            </a:r>
            <a:endParaRPr lang="en-US" altLang="zh-CN" sz="2000" dirty="0">
              <a:solidFill>
                <a:schemeClr val="folHlink"/>
              </a:solidFill>
              <a:ea typeface="宋体" panose="02010600030101010101" pitchFamily="2" charset="-122"/>
            </a:endParaRPr>
          </a:p>
          <a:p>
            <a:pPr lvl="1" eaLnBrk="1" hangingPunct="1"/>
            <a:r>
              <a:rPr lang="zh-CN" altLang="en-US" sz="2000" dirty="0">
                <a:solidFill>
                  <a:schemeClr val="folHlink"/>
                </a:solidFill>
                <a:ea typeface="宋体" panose="02010600030101010101" pitchFamily="2" charset="-122"/>
              </a:rPr>
              <a:t>实现</a:t>
            </a:r>
            <a:endParaRPr lang="en-US" altLang="zh-CN" sz="2000" dirty="0">
              <a:solidFill>
                <a:schemeClr val="folHlink"/>
              </a:solidFill>
              <a:ea typeface="宋体" panose="02010600030101010101" pitchFamily="2" charset="-122"/>
            </a:endParaRPr>
          </a:p>
          <a:p>
            <a:pPr lvl="1" eaLnBrk="1" hangingPunct="1"/>
            <a:r>
              <a:rPr lang="zh-CN" altLang="en-US" sz="2000" dirty="0">
                <a:solidFill>
                  <a:schemeClr val="folHlink"/>
                </a:solidFill>
                <a:ea typeface="宋体" panose="02010600030101010101" pitchFamily="2" charset="-122"/>
              </a:rPr>
              <a:t>测试</a:t>
            </a:r>
            <a:endParaRPr lang="en-US" altLang="zh-CN" sz="2000" dirty="0">
              <a:solidFill>
                <a:schemeClr val="folHlink"/>
              </a:solidFill>
              <a:ea typeface="宋体" panose="02010600030101010101" pitchFamily="2" charset="-122"/>
            </a:endParaRPr>
          </a:p>
          <a:p>
            <a:pPr lvl="1" eaLnBrk="1" hangingPunct="1"/>
            <a:r>
              <a:rPr lang="zh-CN" altLang="en-US" sz="2000" dirty="0">
                <a:solidFill>
                  <a:schemeClr val="folHlink"/>
                </a:solidFill>
                <a:ea typeface="宋体" panose="02010600030101010101" pitchFamily="2" charset="-122"/>
              </a:rPr>
              <a:t>部署</a:t>
            </a:r>
            <a:endParaRPr lang="en-US" altLang="zh-CN" sz="2000" dirty="0">
              <a:solidFill>
                <a:schemeClr val="folHlink"/>
              </a:solidFill>
              <a:ea typeface="宋体" panose="02010600030101010101" pitchFamily="2" charset="-122"/>
            </a:endParaRPr>
          </a:p>
          <a:p>
            <a:pPr lvl="1" eaLnBrk="1" hangingPunct="1"/>
            <a:r>
              <a:rPr lang="zh-CN" altLang="en-US" sz="2000" dirty="0">
                <a:solidFill>
                  <a:schemeClr val="folHlink"/>
                </a:solidFill>
                <a:ea typeface="宋体" panose="02010600030101010101" pitchFamily="2" charset="-122"/>
              </a:rPr>
              <a:t>配置及项目管理</a:t>
            </a:r>
            <a:endParaRPr lang="en-US" altLang="zh-CN" sz="2000" dirty="0">
              <a:solidFill>
                <a:schemeClr val="folHlink"/>
              </a:solidFill>
              <a:ea typeface="宋体" panose="02010600030101010101" pitchFamily="2" charset="-122"/>
            </a:endParaRPr>
          </a:p>
          <a:p>
            <a:pPr lvl="1" eaLnBrk="1" hangingPunct="1"/>
            <a:r>
              <a:rPr lang="zh-CN" altLang="en-US" sz="2000" dirty="0">
                <a:solidFill>
                  <a:schemeClr val="folHlink"/>
                </a:solidFill>
                <a:ea typeface="宋体" panose="02010600030101010101" pitchFamily="2" charset="-122"/>
              </a:rPr>
              <a:t>环境管理</a:t>
            </a:r>
            <a:endParaRPr lang="zh-CN" altLang="en-US" sz="2000" dirty="0">
              <a:solidFill>
                <a:schemeClr val="folHlink"/>
              </a:solidFill>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7" name="Slide Number Placeholder 4"/>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5pPr>
          </a:lstStyle>
          <a:p>
            <a:pPr lvl="0" algn="r" eaLnBrk="1" hangingPunct="1"/>
            <a:fld id="{9A0DB2DC-4C9A-4742-B13C-FB6460FD3503}" type="slidenum">
              <a:rPr lang="en-US" altLang="zh-CN" sz="1000" dirty="0"/>
            </a:fld>
            <a:endParaRPr lang="en-US" altLang="zh-CN" sz="1000" dirty="0"/>
          </a:p>
        </p:txBody>
      </p:sp>
      <p:sp>
        <p:nvSpPr>
          <p:cNvPr id="16388" name="Rectangle 2"/>
          <p:cNvSpPr>
            <a:spLocks noGrp="1"/>
          </p:cNvSpPr>
          <p:nvPr>
            <p:ph type="title"/>
          </p:nvPr>
        </p:nvSpPr>
        <p:spPr/>
        <p:txBody>
          <a:bodyPr vert="horz" wrap="square" lIns="91440" tIns="45720" rIns="91440" bIns="45720" anchor="b"/>
          <a:p>
            <a:pPr eaLnBrk="1" hangingPunct="1"/>
            <a:r>
              <a:rPr lang="zh-CN" altLang="en-US" sz="3200" dirty="0">
                <a:ea typeface="宋体" panose="02010600030101010101" pitchFamily="2" charset="-122"/>
              </a:rPr>
              <a:t>敏捷软件开发宣言</a:t>
            </a:r>
            <a:endParaRPr lang="zh-CN" altLang="en-US" sz="3200" dirty="0">
              <a:ea typeface="宋体" panose="02010600030101010101" pitchFamily="2" charset="-122"/>
            </a:endParaRPr>
          </a:p>
        </p:txBody>
      </p:sp>
      <p:sp>
        <p:nvSpPr>
          <p:cNvPr id="166915" name="Text Box 3"/>
          <p:cNvSpPr txBox="1">
            <a:spLocks noChangeArrowheads="1"/>
          </p:cNvSpPr>
          <p:nvPr/>
        </p:nvSpPr>
        <p:spPr bwMode="auto">
          <a:xfrm>
            <a:off x="548005" y="1391920"/>
            <a:ext cx="8087995" cy="2856230"/>
          </a:xfrm>
          <a:prstGeom prst="rect">
            <a:avLst/>
          </a:prstGeom>
          <a:noFill/>
          <a:ln w="12700">
            <a:noFill/>
            <a:miter lim="800000"/>
          </a:ln>
          <a:effec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10000"/>
              </a:lnSpc>
              <a:spcBef>
                <a:spcPts val="600"/>
              </a:spcBef>
              <a:spcAft>
                <a:spcPts val="0"/>
              </a:spcAft>
              <a:buClrTx/>
              <a:buSzTx/>
              <a:buFontTx/>
              <a:buNone/>
              <a:defRPr/>
            </a:pP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宋体" panose="02010600030101010101" pitchFamily="2" charset="-122"/>
                <a:ea typeface="宋体" panose="02010600030101010101" pitchFamily="2" charset="-122"/>
                <a:cs typeface="+mn-cs"/>
              </a:rPr>
              <a:t>我们正在通过亲身实践以及帮助他人实践的方式来揭示更好的软件开发之路，通过这项工作，我们认识到：</a:t>
            </a:r>
            <a:endPar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宋体" panose="02010600030101010101" pitchFamily="2" charset="-122"/>
              <a:ea typeface="宋体" panose="02010600030101010101" pitchFamily="2" charset="-122"/>
              <a:cs typeface="+mn-cs"/>
            </a:endParaRPr>
          </a:p>
          <a:p>
            <a:pPr marL="457200" marR="0" lvl="1" indent="0" algn="l" defTabSz="914400" rtl="0" eaLnBrk="0" fontAlgn="base" latinLnBrk="0" hangingPunct="0">
              <a:lnSpc>
                <a:spcPct val="110000"/>
              </a:lnSpc>
              <a:spcBef>
                <a:spcPts val="300"/>
              </a:spcBef>
              <a:spcAft>
                <a:spcPts val="0"/>
              </a:spcAft>
              <a:buClrTx/>
              <a:buSzTx/>
              <a:buFontTx/>
              <a:buChar char="•"/>
              <a:defRPr/>
            </a:pPr>
            <a:r>
              <a:rPr kumimoji="0" lang="zh-CN" altLang="en-US" sz="1800" b="1" i="0" u="none" strike="noStrike" kern="1200" cap="none" spc="0" normalizeH="0" baseline="0" noProof="0" dirty="0" smtClean="0">
                <a:ln>
                  <a:noFill/>
                </a:ln>
                <a:solidFill>
                  <a:schemeClr val="accent2"/>
                </a:solidFill>
                <a:effectLst/>
                <a:uLnTx/>
                <a:uFillTx/>
                <a:latin typeface="微软雅黑" panose="020B0503020204020204" charset="-122"/>
                <a:ea typeface="微软雅黑" panose="020B0503020204020204" charset="-122"/>
                <a:cs typeface="+mn-cs"/>
              </a:rPr>
              <a:t>个人和他们之间的交流</a:t>
            </a:r>
            <a:r>
              <a:rPr kumimoji="0" lang="zh-CN" altLang="en-US" sz="1800" b="1" i="0" u="none" strike="noStrike" kern="1200" cap="none" spc="0" normalizeH="0" baseline="0" noProof="0" dirty="0" smtClean="0">
                <a:ln>
                  <a:noFill/>
                </a:ln>
                <a:solidFill>
                  <a:schemeClr val="folHlink"/>
                </a:solidFill>
                <a:effectLst/>
                <a:uLnTx/>
                <a:uFillTx/>
                <a:latin typeface="微软雅黑" panose="020B0503020204020204" charset="-122"/>
                <a:ea typeface="微软雅黑" panose="020B0503020204020204" charset="-122"/>
                <a:cs typeface="+mn-cs"/>
              </a:rPr>
              <a:t>胜过了开发</a:t>
            </a:r>
            <a:r>
              <a:rPr kumimoji="0" lang="zh-CN" altLang="en-US" sz="1800" b="1" i="0" u="none" strike="noStrike" kern="1200" cap="none" spc="0" normalizeH="0" baseline="0" noProof="0" dirty="0" smtClean="0">
                <a:ln>
                  <a:noFill/>
                </a:ln>
                <a:solidFill>
                  <a:schemeClr val="accent3"/>
                </a:solidFill>
                <a:effectLst/>
                <a:uLnTx/>
                <a:uFillTx/>
                <a:latin typeface="微软雅黑" panose="020B0503020204020204" charset="-122"/>
                <a:ea typeface="微软雅黑" panose="020B0503020204020204" charset="-122"/>
                <a:cs typeface="+mn-cs"/>
              </a:rPr>
              <a:t>过程和工具</a:t>
            </a:r>
            <a:endParaRPr kumimoji="0" lang="en-US" altLang="zh-CN" sz="1800" b="1" i="0" u="none" strike="noStrike" kern="1200" cap="none" spc="0" normalizeH="0" baseline="0" noProof="0" dirty="0" smtClean="0">
              <a:ln>
                <a:noFill/>
              </a:ln>
              <a:solidFill>
                <a:schemeClr val="folHlink"/>
              </a:solidFill>
              <a:effectLst/>
              <a:uLnTx/>
              <a:uFillTx/>
              <a:latin typeface="微软雅黑" panose="020B0503020204020204" charset="-122"/>
              <a:ea typeface="微软雅黑" panose="020B0503020204020204" charset="-122"/>
              <a:cs typeface="+mn-cs"/>
            </a:endParaRPr>
          </a:p>
          <a:p>
            <a:pPr marL="457200" marR="0" lvl="1" indent="0" algn="l" defTabSz="914400" rtl="0" eaLnBrk="0" fontAlgn="base" latinLnBrk="0" hangingPunct="0">
              <a:lnSpc>
                <a:spcPct val="110000"/>
              </a:lnSpc>
              <a:spcBef>
                <a:spcPts val="300"/>
              </a:spcBef>
              <a:spcAft>
                <a:spcPts val="0"/>
              </a:spcAft>
              <a:buClrTx/>
              <a:buSzTx/>
              <a:buFontTx/>
              <a:buChar char="•"/>
              <a:defRPr/>
            </a:pPr>
            <a:r>
              <a:rPr kumimoji="0" lang="zh-CN" altLang="zh-CN" sz="1800" b="1" i="0" u="none" strike="noStrike" kern="1200" cap="none" spc="0" normalizeH="0" baseline="0" noProof="0" dirty="0" smtClean="0">
                <a:ln>
                  <a:noFill/>
                </a:ln>
                <a:solidFill>
                  <a:schemeClr val="accent2"/>
                </a:solidFill>
                <a:effectLst/>
                <a:uLnTx/>
                <a:uFillTx/>
                <a:latin typeface="微软雅黑" panose="020B0503020204020204" charset="-122"/>
                <a:ea typeface="微软雅黑" panose="020B0503020204020204" charset="-122"/>
                <a:cs typeface="+mn-cs"/>
              </a:rPr>
              <a:t>可运行的软件</a:t>
            </a:r>
            <a:r>
              <a:rPr kumimoji="0" lang="zh-CN" altLang="zh-CN" sz="1800" b="1" i="0" u="none" strike="noStrike" kern="1200" cap="none" spc="0" normalizeH="0" baseline="0" noProof="0" dirty="0" smtClean="0">
                <a:ln>
                  <a:noFill/>
                </a:ln>
                <a:solidFill>
                  <a:srgbClr val="9A0000"/>
                </a:solidFill>
                <a:effectLst/>
                <a:uLnTx/>
                <a:uFillTx/>
                <a:latin typeface="微软雅黑" panose="020B0503020204020204" charset="-122"/>
                <a:ea typeface="微软雅黑" panose="020B0503020204020204" charset="-122"/>
                <a:cs typeface="+mn-cs"/>
              </a:rPr>
              <a:t>胜过了宽泛的</a:t>
            </a:r>
            <a:r>
              <a:rPr kumimoji="0" lang="zh-CN" altLang="zh-CN" sz="1800" b="1" i="0" u="none" strike="noStrike" kern="1200" cap="none" spc="0" normalizeH="0" baseline="0" noProof="0" dirty="0" smtClean="0">
                <a:ln>
                  <a:noFill/>
                </a:ln>
                <a:solidFill>
                  <a:schemeClr val="accent3"/>
                </a:solidFill>
                <a:effectLst/>
                <a:uLnTx/>
                <a:uFillTx/>
                <a:latin typeface="微软雅黑" panose="020B0503020204020204" charset="-122"/>
                <a:ea typeface="微软雅黑" panose="020B0503020204020204" charset="-122"/>
                <a:cs typeface="+mn-cs"/>
              </a:rPr>
              <a:t>文档</a:t>
            </a:r>
            <a:endParaRPr kumimoji="0" lang="en-US" altLang="zh-CN" sz="1800" b="1" i="0" u="none" strike="noStrike" kern="1200" cap="none" spc="0" normalizeH="0" baseline="0" noProof="0" dirty="0" smtClean="0">
              <a:ln>
                <a:noFill/>
              </a:ln>
              <a:solidFill>
                <a:srgbClr val="9A0000"/>
              </a:solidFill>
              <a:effectLst/>
              <a:uLnTx/>
              <a:uFillTx/>
              <a:latin typeface="微软雅黑" panose="020B0503020204020204" charset="-122"/>
              <a:ea typeface="微软雅黑" panose="020B0503020204020204" charset="-122"/>
              <a:cs typeface="+mn-cs"/>
            </a:endParaRPr>
          </a:p>
          <a:p>
            <a:pPr marL="457200" marR="0" lvl="1" indent="0" algn="l" defTabSz="914400" rtl="0" eaLnBrk="0" fontAlgn="base" latinLnBrk="0" hangingPunct="0">
              <a:lnSpc>
                <a:spcPct val="110000"/>
              </a:lnSpc>
              <a:spcBef>
                <a:spcPts val="300"/>
              </a:spcBef>
              <a:spcAft>
                <a:spcPts val="0"/>
              </a:spcAft>
              <a:buClrTx/>
              <a:buSzTx/>
              <a:buFontTx/>
              <a:buChar char="•"/>
              <a:defRPr/>
            </a:pPr>
            <a:r>
              <a:rPr kumimoji="0" lang="zh-CN" altLang="zh-CN" sz="1800" b="1" i="0" u="none" strike="noStrike" kern="1200" cap="none" spc="0" normalizeH="0" baseline="0" noProof="0" dirty="0" smtClean="0">
                <a:ln>
                  <a:noFill/>
                </a:ln>
                <a:solidFill>
                  <a:schemeClr val="accent2"/>
                </a:solidFill>
                <a:effectLst/>
                <a:uLnTx/>
                <a:uFillTx/>
                <a:latin typeface="微软雅黑" panose="020B0503020204020204" charset="-122"/>
                <a:ea typeface="微软雅黑" panose="020B0503020204020204" charset="-122"/>
                <a:cs typeface="+mn-cs"/>
              </a:rPr>
              <a:t>客户合作</a:t>
            </a:r>
            <a:r>
              <a:rPr kumimoji="0" lang="zh-CN" altLang="zh-CN" sz="1800" b="1" i="0" u="none" strike="noStrike" kern="1200" cap="none" spc="0" normalizeH="0" baseline="0" noProof="0" dirty="0" smtClean="0">
                <a:ln>
                  <a:noFill/>
                </a:ln>
                <a:solidFill>
                  <a:srgbClr val="9A0000"/>
                </a:solidFill>
                <a:effectLst/>
                <a:uLnTx/>
                <a:uFillTx/>
                <a:latin typeface="微软雅黑" panose="020B0503020204020204" charset="-122"/>
                <a:ea typeface="微软雅黑" panose="020B0503020204020204" charset="-122"/>
                <a:cs typeface="+mn-cs"/>
              </a:rPr>
              <a:t>胜过了</a:t>
            </a:r>
            <a:r>
              <a:rPr kumimoji="0" lang="zh-CN" altLang="zh-CN" sz="1800" b="1" i="0" u="none" strike="noStrike" kern="1200" cap="none" spc="0" normalizeH="0" baseline="0" noProof="0" dirty="0" smtClean="0">
                <a:ln>
                  <a:noFill/>
                </a:ln>
                <a:solidFill>
                  <a:schemeClr val="accent3"/>
                </a:solidFill>
                <a:effectLst/>
                <a:uLnTx/>
                <a:uFillTx/>
                <a:latin typeface="微软雅黑" panose="020B0503020204020204" charset="-122"/>
                <a:ea typeface="微软雅黑" panose="020B0503020204020204" charset="-122"/>
                <a:cs typeface="+mn-cs"/>
              </a:rPr>
              <a:t>合同谈判</a:t>
            </a:r>
            <a:endParaRPr kumimoji="0" lang="en-US" altLang="zh-CN" sz="1800" b="1" i="0" u="none" strike="noStrike" kern="1200" cap="none" spc="0" normalizeH="0" baseline="0" noProof="0" dirty="0" smtClean="0">
              <a:ln>
                <a:noFill/>
              </a:ln>
              <a:solidFill>
                <a:srgbClr val="9A0000"/>
              </a:solidFill>
              <a:effectLst/>
              <a:uLnTx/>
              <a:uFillTx/>
              <a:latin typeface="微软雅黑" panose="020B0503020204020204" charset="-122"/>
              <a:ea typeface="微软雅黑" panose="020B0503020204020204" charset="-122"/>
              <a:cs typeface="+mn-cs"/>
            </a:endParaRPr>
          </a:p>
          <a:p>
            <a:pPr marL="457200" marR="0" lvl="1" indent="0" algn="l" defTabSz="914400" rtl="0" eaLnBrk="0" fontAlgn="base" latinLnBrk="0" hangingPunct="0">
              <a:lnSpc>
                <a:spcPct val="110000"/>
              </a:lnSpc>
              <a:spcBef>
                <a:spcPts val="300"/>
              </a:spcBef>
              <a:spcAft>
                <a:spcPts val="0"/>
              </a:spcAft>
              <a:buClrTx/>
              <a:buSzTx/>
              <a:buFontTx/>
              <a:buChar char="•"/>
              <a:defRPr/>
            </a:pPr>
            <a:r>
              <a:rPr kumimoji="0" lang="zh-CN" altLang="en-US" sz="1800" b="1" i="0" u="none" strike="noStrike" kern="1200" cap="none" spc="0" normalizeH="0" baseline="0" noProof="0" dirty="0" smtClean="0">
                <a:ln>
                  <a:noFill/>
                </a:ln>
                <a:solidFill>
                  <a:schemeClr val="accent2"/>
                </a:solidFill>
                <a:effectLst/>
                <a:uLnTx/>
                <a:uFillTx/>
                <a:latin typeface="微软雅黑" panose="020B0503020204020204" charset="-122"/>
                <a:ea typeface="微软雅黑" panose="020B0503020204020204" charset="-122"/>
                <a:cs typeface="+mn-cs"/>
              </a:rPr>
              <a:t>对变更的良好响应</a:t>
            </a:r>
            <a:r>
              <a:rPr kumimoji="0" lang="zh-CN" altLang="en-US" sz="1800" b="1" i="0" u="none" strike="noStrike" kern="1200" cap="none" spc="0" normalizeH="0" baseline="0" noProof="0" dirty="0" smtClean="0">
                <a:ln>
                  <a:noFill/>
                </a:ln>
                <a:solidFill>
                  <a:srgbClr val="9A0000"/>
                </a:solidFill>
                <a:effectLst/>
                <a:uLnTx/>
                <a:uFillTx/>
                <a:latin typeface="微软雅黑" panose="020B0503020204020204" charset="-122"/>
                <a:ea typeface="微软雅黑" panose="020B0503020204020204" charset="-122"/>
                <a:cs typeface="+mn-cs"/>
              </a:rPr>
              <a:t>胜过了按部就班地遵循</a:t>
            </a:r>
            <a:r>
              <a:rPr kumimoji="0" lang="zh-CN" altLang="en-US" sz="1800" b="1" i="0" u="none" strike="noStrike" kern="1200" cap="none" spc="0" normalizeH="0" baseline="0" noProof="0" dirty="0" smtClean="0">
                <a:ln>
                  <a:noFill/>
                </a:ln>
                <a:solidFill>
                  <a:schemeClr val="accent3"/>
                </a:solidFill>
                <a:effectLst/>
                <a:uLnTx/>
                <a:uFillTx/>
                <a:latin typeface="微软雅黑" panose="020B0503020204020204" charset="-122"/>
                <a:ea typeface="微软雅黑" panose="020B0503020204020204" charset="-122"/>
                <a:cs typeface="+mn-cs"/>
              </a:rPr>
              <a:t>计划</a:t>
            </a:r>
            <a:endParaRPr kumimoji="0" lang="en-US" altLang="zh-CN" b="1" i="0" u="none" strike="noStrike" kern="1200" cap="none" spc="0" normalizeH="0" baseline="0" noProof="0" dirty="0" smtClean="0">
              <a:ln>
                <a:noFill/>
              </a:ln>
              <a:solidFill>
                <a:srgbClr val="9A0000"/>
              </a:solidFill>
              <a:effectLst/>
              <a:uLnTx/>
              <a:uFillTx/>
              <a:latin typeface="微软雅黑" panose="020B0503020204020204" charset="-122"/>
              <a:ea typeface="微软雅黑" panose="020B0503020204020204" charset="-122"/>
              <a:cs typeface="+mn-cs"/>
            </a:endParaRPr>
          </a:p>
          <a:p>
            <a:pPr marL="0" marR="0" lvl="0" indent="0" algn="l" defTabSz="914400" rtl="0" eaLnBrk="0" fontAlgn="base" latinLnBrk="0" hangingPunct="0">
              <a:lnSpc>
                <a:spcPct val="110000"/>
              </a:lnSpc>
              <a:spcBef>
                <a:spcPts val="300"/>
              </a:spcBef>
              <a:spcAft>
                <a:spcPts val="0"/>
              </a:spcAft>
              <a:buClrTx/>
              <a:buSzTx/>
              <a:defRPr/>
            </a:pPr>
            <a:r>
              <a:rPr kumimoji="0" lang="zh-CN" altLang="zh-CN" sz="2000" b="1"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mn-cs"/>
              </a:rPr>
              <a:t>也就是说，虽然上述</a:t>
            </a:r>
            <a:r>
              <a:rPr kumimoji="0" lang="zh-CN" altLang="zh-CN" sz="2000" b="1" i="0" u="none" strike="noStrike" kern="1200" cap="none" spc="0" normalizeH="0" baseline="0" noProof="0" dirty="0" smtClean="0">
                <a:ln>
                  <a:noFill/>
                </a:ln>
                <a:solidFill>
                  <a:srgbClr val="C00000"/>
                </a:solidFill>
                <a:effectLst/>
                <a:uLnTx/>
                <a:uFillTx/>
                <a:latin typeface="宋体" panose="02010600030101010101" pitchFamily="2" charset="-122"/>
                <a:ea typeface="宋体" panose="02010600030101010101" pitchFamily="2" charset="-122"/>
                <a:cs typeface="+mn-cs"/>
              </a:rPr>
              <a:t>右边</a:t>
            </a:r>
            <a:r>
              <a:rPr kumimoji="0" lang="zh-CN" altLang="zh-CN" sz="2000" b="1"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mn-cs"/>
              </a:rPr>
              <a:t>的各项很有价值，但我们认为</a:t>
            </a:r>
            <a:r>
              <a:rPr kumimoji="0" lang="zh-CN" altLang="zh-CN" sz="2000" b="1" i="0" u="none" strike="noStrike" kern="1200" cap="none" spc="0" normalizeH="0" baseline="0" noProof="0" dirty="0" smtClean="0">
                <a:ln>
                  <a:noFill/>
                </a:ln>
                <a:solidFill>
                  <a:srgbClr val="C00000"/>
                </a:solidFill>
                <a:effectLst/>
                <a:uLnTx/>
                <a:uFillTx/>
                <a:latin typeface="宋体" panose="02010600030101010101" pitchFamily="2" charset="-122"/>
                <a:ea typeface="宋体" panose="02010600030101010101" pitchFamily="2" charset="-122"/>
                <a:cs typeface="+mn-cs"/>
              </a:rPr>
              <a:t>左边</a:t>
            </a:r>
            <a:r>
              <a:rPr kumimoji="0" lang="zh-CN" altLang="zh-CN" sz="2000" b="1"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mn-cs"/>
              </a:rPr>
              <a:t>的各项具有更大的价值。</a:t>
            </a:r>
            <a:endParaRPr kumimoji="0" lang="zh-CN" altLang="zh-CN" sz="2000" b="1"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166916" name="Text Box 4"/>
          <p:cNvSpPr txBox="1">
            <a:spLocks noChangeArrowheads="1"/>
          </p:cNvSpPr>
          <p:nvPr/>
        </p:nvSpPr>
        <p:spPr bwMode="auto">
          <a:xfrm>
            <a:off x="6696710" y="4201478"/>
            <a:ext cx="1714500" cy="280988"/>
          </a:xfrm>
          <a:prstGeom prst="rect">
            <a:avLst/>
          </a:prstGeom>
          <a:noFill/>
          <a:ln w="12700">
            <a:noFill/>
            <a:miter lim="800000"/>
          </a:ln>
          <a:effec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1800" b="1" i="1" u="none" strike="noStrike" kern="1200" cap="none" spc="0" normalizeH="0" baseline="0" noProof="0" dirty="0" smtClean="0">
                <a:ln>
                  <a:noFill/>
                </a:ln>
                <a:solidFill>
                  <a:schemeClr val="folHlink"/>
                </a:solidFill>
                <a:effectLst/>
                <a:uLnTx/>
                <a:uFillTx/>
                <a:latin typeface="Palatino" pitchFamily="-128" charset="0"/>
                <a:ea typeface="MS PGothic" panose="020B0600070205080204" pitchFamily="34" charset="-128"/>
                <a:cs typeface="+mn-cs"/>
              </a:rPr>
              <a:t>Kent Beck et al</a:t>
            </a:r>
            <a:endParaRPr kumimoji="0" lang="en-US" altLang="zh-CN" sz="1800" b="1" i="1" u="none" strike="noStrike" kern="1200" cap="none" spc="0" normalizeH="0" baseline="0" noProof="0" dirty="0" smtClean="0">
              <a:ln>
                <a:noFill/>
              </a:ln>
              <a:solidFill>
                <a:srgbClr val="F3FF07"/>
              </a:solidFill>
              <a:effectLst>
                <a:outerShdw blurRad="38100" dist="38100" dir="2700000" algn="tl">
                  <a:srgbClr val="000000"/>
                </a:outerShdw>
              </a:effectLst>
              <a:uLnTx/>
              <a:uFillTx/>
              <a:latin typeface="Palatino" pitchFamily="-128" charset="0"/>
              <a:ea typeface="MS PGothic" panose="020B0600070205080204" pitchFamily="34" charset="-128"/>
              <a:cs typeface="+mn-cs"/>
            </a:endParaRPr>
          </a:p>
        </p:txBody>
      </p:sp>
      <p:sp>
        <p:nvSpPr>
          <p:cNvPr id="3" name="文本框 2"/>
          <p:cNvSpPr txBox="1"/>
          <p:nvPr/>
        </p:nvSpPr>
        <p:spPr>
          <a:xfrm>
            <a:off x="632460" y="4667885"/>
            <a:ext cx="7301865" cy="829945"/>
          </a:xfrm>
          <a:prstGeom prst="rect">
            <a:avLst/>
          </a:prstGeom>
          <a:noFill/>
        </p:spPr>
        <p:txBody>
          <a:bodyPr wrap="square" rtlCol="0">
            <a:spAutoFit/>
          </a:bodyPr>
          <a:p>
            <a:r>
              <a:rPr lang="zh-CN" altLang="en-US"/>
              <a:t>以往过程模型的弱点：</a:t>
            </a:r>
            <a:endParaRPr lang="zh-CN" altLang="en-US"/>
          </a:p>
          <a:p>
            <a:r>
              <a:rPr lang="zh-CN" altLang="en-US"/>
              <a:t>               </a:t>
            </a:r>
            <a:r>
              <a:rPr lang="zh-CN" altLang="en-US">
                <a:solidFill>
                  <a:srgbClr val="C00000"/>
                </a:solidFill>
              </a:rPr>
              <a:t>忘记了开发计算机软件的人员的弱点</a:t>
            </a:r>
            <a:endParaRPr lang="zh-CN" altLang="en-US">
              <a:solidFill>
                <a:srgbClr val="C00000"/>
              </a:solidFill>
            </a:endParaRPr>
          </a:p>
        </p:txBody>
      </p:sp>
      <p:sp>
        <p:nvSpPr>
          <p:cNvPr id="4" name="文本框 3"/>
          <p:cNvSpPr txBox="1"/>
          <p:nvPr/>
        </p:nvSpPr>
        <p:spPr>
          <a:xfrm>
            <a:off x="5832475" y="5412740"/>
            <a:ext cx="2487295" cy="460375"/>
          </a:xfrm>
          <a:prstGeom prst="rect">
            <a:avLst/>
          </a:prstGeom>
          <a:noFill/>
        </p:spPr>
        <p:txBody>
          <a:bodyPr wrap="none" rtlCol="0">
            <a:spAutoFit/>
          </a:bodyPr>
          <a:p>
            <a:r>
              <a:rPr lang="en-US" altLang="zh-CN" sz="1800" b="1" i="1" noProof="0" dirty="0" smtClean="0">
                <a:ln>
                  <a:noFill/>
                </a:ln>
                <a:solidFill>
                  <a:schemeClr val="folHlink"/>
                </a:solidFill>
                <a:effectLst/>
                <a:uLnTx/>
                <a:uFillTx/>
                <a:latin typeface="Palatino" pitchFamily="-128" charset="0"/>
              </a:rPr>
              <a:t>Alistair Cockburn</a:t>
            </a:r>
            <a:endParaRPr lang="en-US" altLang="zh-CN" sz="1800" b="1" i="1" noProof="0" dirty="0" smtClean="0">
              <a:ln>
                <a:noFill/>
              </a:ln>
              <a:solidFill>
                <a:schemeClr val="folHlink"/>
              </a:solidFill>
              <a:effectLst/>
              <a:uLnTx/>
              <a:uFillTx/>
              <a:latin typeface="Palatino" pitchFamily="-12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敏捷过程工具集</a:t>
            </a:r>
            <a:endParaRPr lang="zh-CN" altLang="en-US"/>
          </a:p>
        </p:txBody>
      </p:sp>
      <p:sp>
        <p:nvSpPr>
          <p:cNvPr id="3" name="内容占位符 2"/>
          <p:cNvSpPr>
            <a:spLocks noGrp="1"/>
          </p:cNvSpPr>
          <p:nvPr>
            <p:ph idx="1"/>
          </p:nvPr>
        </p:nvSpPr>
        <p:spPr>
          <a:xfrm>
            <a:off x="396875" y="1829435"/>
            <a:ext cx="8279130" cy="4479290"/>
          </a:xfrm>
        </p:spPr>
        <p:txBody>
          <a:bodyPr/>
          <a:p>
            <a:r>
              <a:rPr lang="zh-CN" altLang="en-US"/>
              <a:t>沟通和协作工具</a:t>
            </a:r>
            <a:endParaRPr lang="zh-CN" altLang="en-US"/>
          </a:p>
          <a:p>
            <a:pPr lvl="1"/>
            <a:r>
              <a:rPr lang="zh-CN" altLang="en-US"/>
              <a:t>社交软件</a:t>
            </a:r>
            <a:endParaRPr lang="zh-CN" altLang="en-US"/>
          </a:p>
          <a:p>
            <a:pPr lvl="1"/>
            <a:r>
              <a:rPr lang="zh-CN" altLang="en-US"/>
              <a:t>白板</a:t>
            </a:r>
            <a:endParaRPr lang="zh-CN" altLang="en-US"/>
          </a:p>
          <a:p>
            <a:pPr lvl="1"/>
            <a:r>
              <a:rPr lang="zh-CN" altLang="en-US"/>
              <a:t>海报</a:t>
            </a:r>
            <a:endParaRPr lang="zh-CN" altLang="en-US"/>
          </a:p>
          <a:p>
            <a:pPr lvl="1"/>
            <a:r>
              <a:rPr lang="zh-CN" altLang="en-US"/>
              <a:t>索引卡</a:t>
            </a:r>
            <a:endParaRPr lang="zh-CN" altLang="en-US"/>
          </a:p>
          <a:p>
            <a:r>
              <a:rPr lang="zh-CN" altLang="en-US"/>
              <a:t>项目管理工具</a:t>
            </a:r>
            <a:endParaRPr lang="zh-CN" altLang="en-US"/>
          </a:p>
          <a:p>
            <a:pPr lvl="1"/>
            <a:r>
              <a:rPr lang="zh-CN" altLang="en-US"/>
              <a:t>甘特图</a:t>
            </a:r>
            <a:endParaRPr lang="zh-CN" altLang="en-US"/>
          </a:p>
          <a:p>
            <a:pPr lvl="1"/>
            <a:r>
              <a:rPr lang="zh-CN" altLang="en-US"/>
              <a:t>挣值图）</a:t>
            </a:r>
            <a:endParaRPr lang="zh-CN" altLang="en-US"/>
          </a:p>
          <a:p>
            <a:r>
              <a:rPr lang="zh-CN" altLang="en-US"/>
              <a:t>编程支持工具</a:t>
            </a:r>
            <a:endParaRPr lang="zh-CN" altLang="en-US"/>
          </a:p>
          <a:p>
            <a:r>
              <a:rPr lang="zh-CN" altLang="en-US"/>
              <a:t>各种建模工具</a:t>
            </a:r>
            <a:endParaRPr lang="zh-CN" altLang="en-US"/>
          </a:p>
        </p:txBody>
      </p:sp>
      <p:graphicFrame>
        <p:nvGraphicFramePr>
          <p:cNvPr id="4" name="对象 3"/>
          <p:cNvGraphicFramePr/>
          <p:nvPr/>
        </p:nvGraphicFramePr>
        <p:xfrm>
          <a:off x="2127250" y="1226820"/>
          <a:ext cx="6449695" cy="4566920"/>
        </p:xfrm>
        <a:graphic>
          <a:graphicData uri="http://schemas.openxmlformats.org/presentationml/2006/ole">
            <mc:AlternateContent xmlns:mc="http://schemas.openxmlformats.org/markup-compatibility/2006">
              <mc:Choice xmlns:v="urn:schemas-microsoft-com:vml" Requires="v">
                <p:oleObj spid="_x0000_s5" name="" r:id="rId1" imgW="10248900" imgH="5575300" progId="Paint.Picture">
                  <p:embed/>
                </p:oleObj>
              </mc:Choice>
              <mc:Fallback>
                <p:oleObj name="" r:id="rId1" imgW="10248900" imgH="5575300" progId="Paint.Picture">
                  <p:embed/>
                  <p:pic>
                    <p:nvPicPr>
                      <p:cNvPr id="0" name="图片 4"/>
                      <p:cNvPicPr/>
                      <p:nvPr/>
                    </p:nvPicPr>
                    <p:blipFill>
                      <a:blip r:embed="rId2"/>
                      <a:stretch>
                        <a:fillRect/>
                      </a:stretch>
                    </p:blipFill>
                    <p:spPr>
                      <a:xfrm>
                        <a:off x="2127250" y="1226820"/>
                        <a:ext cx="6449695" cy="4566920"/>
                      </a:xfrm>
                      <a:prstGeom prst="rect">
                        <a:avLst/>
                      </a:prstGeom>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谢谢！</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600" dirty="0">
                <a:ea typeface="宋体" panose="02010600030101010101" pitchFamily="2" charset="-122"/>
                <a:sym typeface="+mn-ea"/>
              </a:rPr>
              <a:t>Scrum</a:t>
            </a:r>
            <a:endParaRPr lang="en-US" altLang="zh-CN" sz="3600" dirty="0">
              <a:ea typeface="宋体" panose="02010600030101010101" pitchFamily="2" charset="-122"/>
              <a:sym typeface="+mn-ea"/>
            </a:endParaRPr>
          </a:p>
        </p:txBody>
      </p:sp>
      <p:graphicFrame>
        <p:nvGraphicFramePr>
          <p:cNvPr id="4" name="内容占位符 3"/>
          <p:cNvGraphicFramePr>
            <a:graphicFrameLocks noChangeAspect="1"/>
          </p:cNvGraphicFramePr>
          <p:nvPr>
            <p:ph idx="1"/>
            <p:custDataLst>
              <p:tags r:id="rId1"/>
            </p:custDataLst>
          </p:nvPr>
        </p:nvGraphicFramePr>
        <p:xfrm>
          <a:off x="1221740" y="1999615"/>
          <a:ext cx="6699250" cy="3721100"/>
        </p:xfrm>
        <a:graphic>
          <a:graphicData uri="http://schemas.openxmlformats.org/presentationml/2006/ole">
            <mc:AlternateContent xmlns:mc="http://schemas.openxmlformats.org/markup-compatibility/2006">
              <mc:Choice xmlns:v="urn:schemas-microsoft-com:vml" Requires="v">
                <p:oleObj spid="_x0000_s5" name="" r:id="rId2" imgW="6699250" imgH="3721100" progId="Paint.Picture">
                  <p:embed/>
                </p:oleObj>
              </mc:Choice>
              <mc:Fallback>
                <p:oleObj name="" r:id="rId2" imgW="6699250" imgH="3721100" progId="Paint.Picture">
                  <p:embed/>
                  <p:pic>
                    <p:nvPicPr>
                      <p:cNvPr id="0" name="图片 4"/>
                      <p:cNvPicPr/>
                      <p:nvPr/>
                    </p:nvPicPr>
                    <p:blipFill>
                      <a:blip r:embed="rId3"/>
                      <a:stretch>
                        <a:fillRect/>
                      </a:stretch>
                    </p:blipFill>
                    <p:spPr>
                      <a:xfrm>
                        <a:off x="1221740" y="1999615"/>
                        <a:ext cx="6699250" cy="3721100"/>
                      </a:xfrm>
                      <a:prstGeom prst="rect">
                        <a:avLst/>
                      </a:prstGeom>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1" name="Slide Number Placeholder 4"/>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5pPr>
          </a:lstStyle>
          <a:p>
            <a:pPr lvl="0" algn="r" eaLnBrk="1" hangingPunct="1"/>
            <a:fld id="{9A0DB2DC-4C9A-4742-B13C-FB6460FD3503}" type="slidenum">
              <a:rPr lang="en-US" altLang="zh-CN" sz="1000" dirty="0"/>
            </a:fld>
            <a:endParaRPr lang="en-US" altLang="zh-CN" sz="1000" dirty="0"/>
          </a:p>
        </p:txBody>
      </p:sp>
      <p:sp>
        <p:nvSpPr>
          <p:cNvPr id="17412" name="Rectangle 2"/>
          <p:cNvSpPr>
            <a:spLocks noGrp="1"/>
          </p:cNvSpPr>
          <p:nvPr>
            <p:ph type="title"/>
          </p:nvPr>
        </p:nvSpPr>
        <p:spPr>
          <a:xfrm>
            <a:off x="467916" y="331235"/>
            <a:ext cx="8208169" cy="863601"/>
          </a:xfrm>
        </p:spPr>
        <p:txBody>
          <a:bodyPr vert="horz" wrap="square" lIns="91440" tIns="45720" rIns="91440" bIns="45720" anchor="b">
            <a:noAutofit/>
          </a:bodyPr>
          <a:p>
            <a:pPr eaLnBrk="1" hangingPunct="1"/>
            <a:br>
              <a:rPr lang="zh-CN" altLang="en-US" sz="3200" dirty="0">
                <a:ea typeface="宋体" panose="02010600030101010101" pitchFamily="2" charset="-122"/>
              </a:rPr>
            </a:br>
            <a:br>
              <a:rPr lang="zh-CN" altLang="en-US" sz="3200" dirty="0">
                <a:ea typeface="宋体" panose="02010600030101010101" pitchFamily="2" charset="-122"/>
              </a:rPr>
            </a:br>
            <a:r>
              <a:rPr lang="zh-CN" altLang="en-US" sz="3200" dirty="0">
                <a:ea typeface="宋体" panose="02010600030101010101" pitchFamily="2" charset="-122"/>
              </a:rPr>
              <a:t>什么是“敏捷”？</a:t>
            </a:r>
            <a:endParaRPr lang="zh-CN" altLang="en-US" sz="3200" dirty="0">
              <a:ea typeface="宋体" panose="02010600030101010101" pitchFamily="2" charset="-122"/>
            </a:endParaRPr>
          </a:p>
        </p:txBody>
      </p:sp>
      <p:sp>
        <p:nvSpPr>
          <p:cNvPr id="17413" name="Rectangle 3"/>
          <p:cNvSpPr>
            <a:spLocks noGrp="1"/>
          </p:cNvSpPr>
          <p:nvPr>
            <p:ph idx="1"/>
          </p:nvPr>
        </p:nvSpPr>
        <p:spPr>
          <a:xfrm>
            <a:off x="467995" y="1330960"/>
            <a:ext cx="8208010" cy="4424680"/>
          </a:xfrm>
        </p:spPr>
        <p:txBody>
          <a:bodyPr vert="horz" wrap="square" lIns="91440" tIns="45720" rIns="91440" bIns="45720" anchor="t"/>
          <a:p>
            <a:pPr eaLnBrk="1" hangingPunct="1">
              <a:lnSpc>
                <a:spcPct val="150000"/>
              </a:lnSpc>
              <a:spcBef>
                <a:spcPts val="1000"/>
              </a:spcBef>
            </a:pPr>
            <a:r>
              <a:rPr lang="zh-CN" altLang="en-US" sz="1600" b="1" spc="0" noProof="0" dirty="0" smtClean="0">
                <a:ln>
                  <a:noFill/>
                </a:ln>
                <a:solidFill>
                  <a:schemeClr val="accent2"/>
                </a:solidFill>
                <a:effectLst/>
                <a:uLnTx/>
                <a:uFillTx/>
                <a:sym typeface="+mn-ea"/>
              </a:rPr>
              <a:t>对变更的良好响应</a:t>
            </a:r>
            <a:r>
              <a:rPr lang="zh-CN" altLang="en-US" sz="1600" dirty="0">
                <a:latin typeface="宋体" panose="02010600030101010101" pitchFamily="2" charset="-122"/>
                <a:ea typeface="宋体" panose="02010600030101010101" pitchFamily="2" charset="-122"/>
              </a:rPr>
              <a:t>：有效地（快速、灵活）响应变化（</a:t>
            </a:r>
            <a:r>
              <a:rPr lang="zh-CN" altLang="en-US" sz="1600" dirty="0">
                <a:solidFill>
                  <a:srgbClr val="C00000"/>
                </a:solidFill>
                <a:latin typeface="华文琥珀" panose="02010800040101010101" charset="-122"/>
                <a:ea typeface="华文琥珀" panose="02010800040101010101" charset="-122"/>
              </a:rPr>
              <a:t>驱动力</a:t>
            </a:r>
            <a:r>
              <a:rPr lang="zh-CN" altLang="en-US" sz="1600" dirty="0">
                <a:latin typeface="宋体" panose="02010600030101010101" pitchFamily="2" charset="-122"/>
                <a:ea typeface="宋体" panose="02010600030101010101" pitchFamily="2" charset="-122"/>
              </a:rPr>
              <a:t>）</a:t>
            </a:r>
            <a:endParaRPr lang="en-US" altLang="zh-CN" sz="1600" dirty="0">
              <a:latin typeface="宋体" panose="02010600030101010101" pitchFamily="2" charset="-122"/>
              <a:ea typeface="宋体" panose="02010600030101010101" pitchFamily="2" charset="-122"/>
            </a:endParaRPr>
          </a:p>
          <a:p>
            <a:pPr eaLnBrk="1" hangingPunct="1">
              <a:lnSpc>
                <a:spcPct val="150000"/>
              </a:lnSpc>
              <a:spcBef>
                <a:spcPts val="1000"/>
              </a:spcBef>
            </a:pPr>
            <a:r>
              <a:rPr lang="zh-CN" altLang="en-US" sz="1600" b="1" spc="0" noProof="0" dirty="0" smtClean="0">
                <a:ln>
                  <a:noFill/>
                </a:ln>
                <a:solidFill>
                  <a:schemeClr val="accent2"/>
                </a:solidFill>
                <a:effectLst/>
                <a:uLnTx/>
                <a:uFillTx/>
                <a:sym typeface="+mn-ea"/>
              </a:rPr>
              <a:t>个人和他们之间的交流：</a:t>
            </a:r>
            <a:r>
              <a:rPr lang="zh-CN" altLang="zh-CN" sz="1600" dirty="0">
                <a:ea typeface="宋体" panose="02010600030101010101" pitchFamily="2" charset="-122"/>
              </a:rPr>
              <a:t>利益相关者（经理、客户、最终用户）间的有效沟通</a:t>
            </a:r>
            <a:endParaRPr lang="zh-CN" altLang="zh-CN" sz="1600" dirty="0">
              <a:ea typeface="宋体" panose="02010600030101010101" pitchFamily="2" charset="-122"/>
            </a:endParaRPr>
          </a:p>
          <a:p>
            <a:pPr eaLnBrk="1" hangingPunct="1">
              <a:lnSpc>
                <a:spcPct val="150000"/>
              </a:lnSpc>
              <a:spcBef>
                <a:spcPts val="1000"/>
              </a:spcBef>
            </a:pPr>
            <a:r>
              <a:rPr lang="zh-CN" altLang="zh-CN" sz="1600" b="1" spc="0" noProof="0" dirty="0" smtClean="0">
                <a:ln>
                  <a:noFill/>
                </a:ln>
                <a:solidFill>
                  <a:schemeClr val="accent2"/>
                </a:solidFill>
                <a:effectLst/>
                <a:uLnTx/>
                <a:uFillTx/>
                <a:sym typeface="+mn-ea"/>
              </a:rPr>
              <a:t>客户合作：</a:t>
            </a:r>
            <a:r>
              <a:rPr lang="en-US" altLang="zh-CN" sz="1600" dirty="0">
                <a:ea typeface="宋体" panose="02010600030101010101" pitchFamily="2" charset="-122"/>
              </a:rPr>
              <a:t>将客户作为开发团队的一部分</a:t>
            </a:r>
            <a:r>
              <a:rPr lang="zh-CN" altLang="en-US" sz="1600" dirty="0">
                <a:ea typeface="宋体" panose="02010600030101010101" pitchFamily="2" charset="-122"/>
              </a:rPr>
              <a:t>，不再区分你我</a:t>
            </a:r>
            <a:endParaRPr lang="en-US" altLang="zh-CN" sz="1600" dirty="0">
              <a:ea typeface="宋体" panose="02010600030101010101" pitchFamily="2" charset="-122"/>
            </a:endParaRPr>
          </a:p>
          <a:p>
            <a:pPr eaLnBrk="1" hangingPunct="1">
              <a:lnSpc>
                <a:spcPct val="150000"/>
              </a:lnSpc>
              <a:spcBef>
                <a:spcPts val="1000"/>
              </a:spcBef>
            </a:pPr>
            <a:r>
              <a:rPr lang="zh-CN" altLang="zh-CN" sz="1600" b="1" spc="0" noProof="0" dirty="0" smtClean="0">
                <a:ln>
                  <a:noFill/>
                </a:ln>
                <a:solidFill>
                  <a:schemeClr val="accent2"/>
                </a:solidFill>
                <a:effectLst/>
                <a:uLnTx/>
                <a:uFillTx/>
              </a:rPr>
              <a:t>组建高度自主的项目团队（敏捷团队）</a:t>
            </a:r>
            <a:r>
              <a:rPr lang="zh-CN" altLang="zh-CN" sz="1600" dirty="0">
                <a:ea typeface="宋体" panose="02010600030101010101" pitchFamily="2" charset="-122"/>
                <a:sym typeface="+mn-ea"/>
              </a:rPr>
              <a:t>：</a:t>
            </a:r>
            <a:r>
              <a:rPr lang="zh-CN" altLang="zh-CN" sz="1600" dirty="0">
                <a:ea typeface="宋体" panose="02010600030101010101" pitchFamily="2" charset="-122"/>
                <a:sym typeface="+mn-ea"/>
              </a:rPr>
              <a:t>承认计划的局限性，项目计划</a:t>
            </a:r>
            <a:r>
              <a:rPr lang="zh-CN" altLang="zh-CN" sz="1600" b="1" spc="0" noProof="0" dirty="0" smtClean="0">
                <a:ln>
                  <a:noFill/>
                </a:ln>
                <a:solidFill>
                  <a:schemeClr val="accent2"/>
                </a:solidFill>
                <a:effectLst/>
                <a:uLnTx/>
                <a:uFillTx/>
                <a:sym typeface="+mn-ea"/>
              </a:rPr>
              <a:t>灵活调整</a:t>
            </a:r>
            <a:r>
              <a:rPr lang="zh-CN" altLang="zh-CN" sz="1600" dirty="0"/>
              <a:t>，过程设计是的团队与任务相适应，任务流水线化，提前制定计划，保留最重要的工作产品且力求简洁，增量交付。</a:t>
            </a:r>
            <a:endParaRPr lang="zh-CN" altLang="zh-CN" sz="1600" dirty="0"/>
          </a:p>
          <a:p>
            <a:pPr eaLnBrk="1" hangingPunct="1">
              <a:lnSpc>
                <a:spcPct val="150000"/>
              </a:lnSpc>
              <a:spcBef>
                <a:spcPts val="1000"/>
              </a:spcBef>
              <a:buNone/>
            </a:pPr>
            <a:r>
              <a:rPr lang="zh-CN" altLang="en-US" sz="2000" b="1" i="1" dirty="0">
                <a:solidFill>
                  <a:schemeClr val="folHlink"/>
                </a:solidFill>
                <a:ea typeface="宋体" panose="02010600030101010101" pitchFamily="2" charset="-122"/>
              </a:rPr>
              <a:t>最重要的是</a:t>
            </a:r>
            <a:r>
              <a:rPr lang="en-US" altLang="zh-CN" sz="2000" b="1" i="1" dirty="0">
                <a:solidFill>
                  <a:schemeClr val="folHlink"/>
                </a:solidFill>
                <a:ea typeface="宋体" panose="02010600030101010101" pitchFamily="2" charset="-122"/>
              </a:rPr>
              <a:t>…</a:t>
            </a:r>
            <a:endParaRPr lang="en-US" altLang="zh-CN" sz="2000" b="1" dirty="0">
              <a:ea typeface="宋体" panose="02010600030101010101" pitchFamily="2" charset="-122"/>
            </a:endParaRPr>
          </a:p>
          <a:p>
            <a:pPr eaLnBrk="1" hangingPunct="1">
              <a:lnSpc>
                <a:spcPct val="150000"/>
              </a:lnSpc>
              <a:spcBef>
                <a:spcPts val="1000"/>
              </a:spcBef>
            </a:pPr>
            <a:r>
              <a:rPr lang="zh-CN" altLang="en-US" sz="1800" b="1" i="1" u="sng" dirty="0">
                <a:ea typeface="宋体" panose="02010600030101010101" pitchFamily="2" charset="-122"/>
              </a:rPr>
              <a:t>快速</a:t>
            </a:r>
            <a:r>
              <a:rPr lang="en-US" altLang="zh-CN" sz="1800" b="1" i="1" u="sng" dirty="0">
                <a:ea typeface="宋体" panose="02010600030101010101" pitchFamily="2" charset="-122"/>
              </a:rPr>
              <a:t>交付</a:t>
            </a:r>
            <a:r>
              <a:rPr lang="en-US" altLang="zh-CN" sz="1800" i="1" u="sng" dirty="0">
                <a:ea typeface="宋体" panose="02010600030101010101" pitchFamily="2" charset="-122"/>
              </a:rPr>
              <a:t>给客户</a:t>
            </a:r>
            <a:r>
              <a:rPr lang="en-US" altLang="zh-CN" sz="1800" b="1" i="1" u="sng" dirty="0">
                <a:ea typeface="宋体" panose="02010600030101010101" pitchFamily="2" charset="-122"/>
              </a:rPr>
              <a:t>可运行</a:t>
            </a:r>
            <a:r>
              <a:rPr lang="zh-CN" altLang="en-US" sz="1800" b="1" i="1" u="sng" dirty="0">
                <a:ea typeface="宋体" panose="02010600030101010101" pitchFamily="2" charset="-122"/>
              </a:rPr>
              <a:t>的</a:t>
            </a:r>
            <a:r>
              <a:rPr lang="en-US" altLang="zh-CN" sz="1800" b="1" i="1" u="sng" dirty="0">
                <a:ea typeface="宋体" panose="02010600030101010101" pitchFamily="2" charset="-122"/>
              </a:rPr>
              <a:t>软件</a:t>
            </a:r>
            <a:r>
              <a:rPr lang="en-US" altLang="zh-CN" sz="1800" i="1" u="sng" dirty="0">
                <a:ea typeface="宋体" panose="02010600030101010101" pitchFamily="2" charset="-122"/>
              </a:rPr>
              <a:t>增量</a:t>
            </a:r>
            <a:endParaRPr lang="en-US" altLang="zh-CN" sz="1800" i="1" u="sng" dirty="0">
              <a:ea typeface="宋体" panose="02010600030101010101" pitchFamily="2" charset="-122"/>
            </a:endParaRPr>
          </a:p>
        </p:txBody>
      </p:sp>
      <p:sp>
        <p:nvSpPr>
          <p:cNvPr id="2" name="文本框 1"/>
          <p:cNvSpPr txBox="1"/>
          <p:nvPr/>
        </p:nvSpPr>
        <p:spPr>
          <a:xfrm>
            <a:off x="1516380" y="5902325"/>
            <a:ext cx="5669280" cy="460375"/>
          </a:xfrm>
          <a:prstGeom prst="rect">
            <a:avLst/>
          </a:prstGeom>
          <a:noFill/>
        </p:spPr>
        <p:txBody>
          <a:bodyPr wrap="none" rtlCol="0" anchor="t">
            <a:spAutoFit/>
            <a:scene3d>
              <a:camera prst="orthographicFront"/>
              <a:lightRig rig="threePt" dir="t"/>
            </a:scene3d>
          </a:bodyPr>
          <a:p>
            <a:r>
              <a:rPr lang="zh-CN" altLang="en-US" u="sng" dirty="0">
                <a:ln w="22225">
                  <a:solidFill>
                    <a:schemeClr val="accent2"/>
                  </a:solidFill>
                  <a:prstDash val="solid"/>
                </a:ln>
                <a:solidFill>
                  <a:schemeClr val="accent2">
                    <a:lumMod val="40000"/>
                    <a:lumOff val="60000"/>
                  </a:schemeClr>
                </a:solidFill>
                <a:effectLst/>
                <a:ea typeface="宋体" panose="02010600030101010101" pitchFamily="2" charset="-122"/>
                <a:sym typeface="+mn-ea"/>
              </a:rPr>
              <a:t>敏捷是一种理念，是以人为本的哲学思想</a:t>
            </a:r>
            <a:endParaRPr lang="zh-CN" altLang="en-US" u="sng" dirty="0">
              <a:ln w="22225">
                <a:solidFill>
                  <a:schemeClr val="accent2"/>
                </a:solidFill>
                <a:prstDash val="solid"/>
              </a:ln>
              <a:solidFill>
                <a:schemeClr val="accent2">
                  <a:lumMod val="40000"/>
                  <a:lumOff val="60000"/>
                </a:schemeClr>
              </a:solidFill>
              <a:effectLst/>
              <a:ea typeface="宋体" panose="02010600030101010101" pitchFamily="2"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7" name="Picture 5" descr="C:\Documents and Settings\Administrator\桌面\PPT Presentation1-11\5-1.png5-1"/>
          <p:cNvPicPr>
            <a:picLocks noChangeAspect="1"/>
          </p:cNvPicPr>
          <p:nvPr/>
        </p:nvPicPr>
        <p:blipFill>
          <a:blip r:embed="rId1"/>
          <a:stretch>
            <a:fillRect/>
          </a:stretch>
        </p:blipFill>
        <p:spPr>
          <a:xfrm>
            <a:off x="3236595" y="1816100"/>
            <a:ext cx="5907405" cy="3649345"/>
          </a:xfrm>
          <a:prstGeom prst="rect">
            <a:avLst/>
          </a:prstGeom>
          <a:noFill/>
          <a:ln w="9525">
            <a:noFill/>
          </a:ln>
        </p:spPr>
      </p:pic>
      <p:sp>
        <p:nvSpPr>
          <p:cNvPr id="2" name="内容占位符 1"/>
          <p:cNvSpPr>
            <a:spLocks noGrp="1"/>
          </p:cNvSpPr>
          <p:nvPr>
            <p:ph idx="1"/>
          </p:nvPr>
        </p:nvSpPr>
        <p:spPr>
          <a:xfrm>
            <a:off x="758190" y="5690870"/>
            <a:ext cx="7664450" cy="494030"/>
          </a:xfrm>
        </p:spPr>
        <p:txBody>
          <a:bodyPr/>
          <a:p>
            <a:pPr marL="0" indent="0" algn="ctr">
              <a:buNone/>
            </a:pPr>
            <a:r>
              <a:rPr lang="zh-CN" altLang="en-US" sz="1800" i="1" u="sng"/>
              <a:t>一个良好设计的敏捷过程拉平了成本曲线。</a:t>
            </a:r>
            <a:endParaRPr lang="zh-CN" altLang="en-US" sz="1800" i="1" u="sng"/>
          </a:p>
        </p:txBody>
      </p:sp>
      <p:sp>
        <p:nvSpPr>
          <p:cNvPr id="18435" name="Slide Number Placeholder 4"/>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5pPr>
          </a:lstStyle>
          <a:p>
            <a:pPr lvl="0" algn="r" eaLnBrk="1" hangingPunct="1"/>
            <a:fld id="{9A0DB2DC-4C9A-4742-B13C-FB6460FD3503}" type="slidenum">
              <a:rPr lang="en-US" altLang="zh-CN" sz="1000" dirty="0"/>
            </a:fld>
            <a:endParaRPr lang="en-US" altLang="zh-CN" sz="1000" dirty="0"/>
          </a:p>
        </p:txBody>
      </p:sp>
      <p:sp>
        <p:nvSpPr>
          <p:cNvPr id="18436" name="Rectangle 2"/>
          <p:cNvSpPr>
            <a:spLocks noGrp="1"/>
          </p:cNvSpPr>
          <p:nvPr>
            <p:ph type="title"/>
          </p:nvPr>
        </p:nvSpPr>
        <p:spPr>
          <a:xfrm>
            <a:off x="467916" y="331235"/>
            <a:ext cx="8208169" cy="863601"/>
          </a:xfrm>
        </p:spPr>
        <p:txBody>
          <a:bodyPr vert="horz" wrap="square" lIns="91440" tIns="45720" rIns="91440" bIns="45720" anchor="b"/>
          <a:p>
            <a:pPr eaLnBrk="1" hangingPunct="1"/>
            <a:r>
              <a:rPr lang="zh-CN" altLang="en-US" sz="3600" dirty="0">
                <a:ea typeface="宋体" panose="02010600030101010101" pitchFamily="2" charset="-122"/>
                <a:sym typeface="+mn-ea"/>
              </a:rPr>
              <a:t>变更成本及</a:t>
            </a:r>
            <a:r>
              <a:rPr lang="zh-CN" altLang="en-US" sz="3600" dirty="0">
                <a:ea typeface="宋体" panose="02010600030101010101" pitchFamily="2" charset="-122"/>
              </a:rPr>
              <a:t>敏捷过程</a:t>
            </a:r>
            <a:endParaRPr lang="zh-CN" altLang="en-US" sz="3600" dirty="0">
              <a:ea typeface="宋体" panose="02010600030101010101" pitchFamily="2" charset="-122"/>
            </a:endParaRPr>
          </a:p>
        </p:txBody>
      </p:sp>
      <p:sp>
        <p:nvSpPr>
          <p:cNvPr id="3" name="文本框 2"/>
          <p:cNvSpPr txBox="1"/>
          <p:nvPr/>
        </p:nvSpPr>
        <p:spPr>
          <a:xfrm>
            <a:off x="455930" y="1913255"/>
            <a:ext cx="2722880" cy="398780"/>
          </a:xfrm>
          <a:prstGeom prst="rect">
            <a:avLst/>
          </a:prstGeom>
          <a:noFill/>
        </p:spPr>
        <p:txBody>
          <a:bodyPr wrap="none" rtlCol="0">
            <a:spAutoFit/>
          </a:bodyPr>
          <a:p>
            <a:r>
              <a:rPr lang="zh-CN" altLang="en-US" sz="2000"/>
              <a:t>工程成本变更倍增原理</a:t>
            </a:r>
            <a:endParaRPr lang="zh-CN" altLang="en-US" sz="2000"/>
          </a:p>
        </p:txBody>
      </p:sp>
      <p:graphicFrame>
        <p:nvGraphicFramePr>
          <p:cNvPr id="5" name="表格 4"/>
          <p:cNvGraphicFramePr/>
          <p:nvPr>
            <p:custDataLst>
              <p:tags r:id="rId2"/>
            </p:custDataLst>
          </p:nvPr>
        </p:nvGraphicFramePr>
        <p:xfrm>
          <a:off x="320040" y="2387600"/>
          <a:ext cx="2947670" cy="1645920"/>
        </p:xfrm>
        <a:graphic>
          <a:graphicData uri="http://schemas.openxmlformats.org/drawingml/2006/table">
            <a:tbl>
              <a:tblPr firstRow="1" bandRow="1">
                <a:tableStyleId>{5C22544A-7EE6-4342-B048-85BDC9FD1C3A}</a:tableStyleId>
              </a:tblPr>
              <a:tblGrid>
                <a:gridCol w="771525"/>
                <a:gridCol w="704850"/>
                <a:gridCol w="723265"/>
                <a:gridCol w="748030"/>
              </a:tblGrid>
              <a:tr h="381000">
                <a:tc>
                  <a:txBody>
                    <a:bodyPr/>
                    <a:p>
                      <a:pPr>
                        <a:buNone/>
                      </a:pPr>
                      <a:endParaRPr lang="zh-CN" altLang="en-US"/>
                    </a:p>
                  </a:txBody>
                  <a:tcPr/>
                </a:tc>
                <a:tc>
                  <a:txBody>
                    <a:bodyPr/>
                    <a:p>
                      <a:pPr>
                        <a:buNone/>
                      </a:pPr>
                      <a:r>
                        <a:rPr lang="zh-CN" altLang="en-US" sz="1350">
                          <a:sym typeface="+mn-ea"/>
                        </a:rPr>
                        <a:t>阶段一</a:t>
                      </a:r>
                      <a:endParaRPr lang="zh-CN" altLang="en-US" sz="1350">
                        <a:sym typeface="+mn-ea"/>
                      </a:endParaRPr>
                    </a:p>
                  </a:txBody>
                  <a:tcPr/>
                </a:tc>
                <a:tc>
                  <a:txBody>
                    <a:bodyPr/>
                    <a:p>
                      <a:pPr>
                        <a:buNone/>
                      </a:pPr>
                      <a:r>
                        <a:rPr lang="zh-CN" altLang="en-US" sz="1350">
                          <a:sym typeface="+mn-ea"/>
                        </a:rPr>
                        <a:t>阶段二</a:t>
                      </a:r>
                      <a:endParaRPr lang="zh-CN" altLang="en-US" sz="1350"/>
                    </a:p>
                  </a:txBody>
                  <a:tcPr/>
                </a:tc>
                <a:tc>
                  <a:txBody>
                    <a:bodyPr/>
                    <a:p>
                      <a:pPr>
                        <a:buNone/>
                      </a:pPr>
                      <a:r>
                        <a:rPr lang="zh-CN" altLang="en-US" sz="1350">
                          <a:sym typeface="+mn-ea"/>
                        </a:rPr>
                        <a:t>阶段三</a:t>
                      </a:r>
                      <a:endParaRPr lang="zh-CN" altLang="en-US" sz="1350"/>
                    </a:p>
                  </a:txBody>
                  <a:tcPr/>
                </a:tc>
              </a:tr>
              <a:tr h="381000">
                <a:tc>
                  <a:txBody>
                    <a:bodyPr/>
                    <a:p>
                      <a:pPr>
                        <a:buNone/>
                      </a:pPr>
                      <a:r>
                        <a:rPr lang="zh-CN" altLang="en-US" sz="1350">
                          <a:sym typeface="+mn-ea"/>
                        </a:rPr>
                        <a:t>阶段一</a:t>
                      </a:r>
                      <a:endParaRPr lang="zh-CN" altLang="en-US"/>
                    </a:p>
                  </a:txBody>
                  <a:tcPr/>
                </a:tc>
                <a:tc>
                  <a:txBody>
                    <a:bodyPr/>
                    <a:p>
                      <a:pPr>
                        <a:buNone/>
                      </a:pPr>
                      <a:r>
                        <a:rPr lang="en-US" altLang="zh-CN"/>
                        <a:t>1</a:t>
                      </a:r>
                      <a:endParaRPr lang="en-US" altLang="zh-CN"/>
                    </a:p>
                  </a:txBody>
                  <a:tcPr/>
                </a:tc>
                <a:tc>
                  <a:txBody>
                    <a:bodyPr/>
                    <a:p>
                      <a:pPr>
                        <a:buNone/>
                      </a:pPr>
                      <a:r>
                        <a:rPr lang="en-US" altLang="zh-CN"/>
                        <a:t>*X</a:t>
                      </a:r>
                      <a:endParaRPr lang="en-US" altLang="zh-CN"/>
                    </a:p>
                  </a:txBody>
                  <a:tcPr/>
                </a:tc>
                <a:tc>
                  <a:txBody>
                    <a:bodyPr/>
                    <a:p>
                      <a:pPr>
                        <a:buNone/>
                      </a:pPr>
                      <a:r>
                        <a:rPr lang="en-US" altLang="zh-CN"/>
                        <a:t>*X</a:t>
                      </a:r>
                      <a:r>
                        <a:rPr lang="en-US" altLang="zh-CN" baseline="30000"/>
                        <a:t>2</a:t>
                      </a:r>
                      <a:endParaRPr lang="en-US" altLang="zh-CN" baseline="30000"/>
                    </a:p>
                  </a:txBody>
                  <a:tcPr/>
                </a:tc>
              </a:tr>
              <a:tr h="381000">
                <a:tc>
                  <a:txBody>
                    <a:bodyPr/>
                    <a:p>
                      <a:pPr>
                        <a:buNone/>
                      </a:pPr>
                      <a:r>
                        <a:rPr lang="zh-CN" altLang="en-US" sz="1350">
                          <a:sym typeface="+mn-ea"/>
                        </a:rPr>
                        <a:t>阶段二</a:t>
                      </a:r>
                      <a:endParaRPr lang="zh-CN" altLang="en-US" sz="1350"/>
                    </a:p>
                  </a:txBody>
                  <a:tcPr/>
                </a:tc>
                <a:tc>
                  <a:txBody>
                    <a:bodyPr/>
                    <a:p>
                      <a:pPr>
                        <a:buNone/>
                      </a:pPr>
                      <a:endParaRPr lang="zh-CN" altLang="en-US" sz="1350"/>
                    </a:p>
                  </a:txBody>
                  <a:tcPr/>
                </a:tc>
                <a:tc>
                  <a:txBody>
                    <a:bodyPr/>
                    <a:p>
                      <a:pPr>
                        <a:buNone/>
                      </a:pPr>
                      <a:r>
                        <a:rPr lang="en-US" altLang="zh-CN"/>
                        <a:t>1</a:t>
                      </a:r>
                      <a:endParaRPr lang="en-US" altLang="zh-CN"/>
                    </a:p>
                  </a:txBody>
                  <a:tcPr/>
                </a:tc>
                <a:tc>
                  <a:txBody>
                    <a:bodyPr/>
                    <a:p>
                      <a:pPr>
                        <a:buNone/>
                      </a:pPr>
                      <a:r>
                        <a:rPr lang="en-US" altLang="zh-CN"/>
                        <a:t>*X</a:t>
                      </a:r>
                      <a:endParaRPr lang="en-US" altLang="zh-CN"/>
                    </a:p>
                  </a:txBody>
                  <a:tcPr/>
                </a:tc>
              </a:tr>
              <a:tr h="381000">
                <a:tc>
                  <a:txBody>
                    <a:bodyPr/>
                    <a:p>
                      <a:pPr>
                        <a:buNone/>
                      </a:pPr>
                      <a:r>
                        <a:rPr lang="zh-CN" altLang="en-US" sz="1350">
                          <a:sym typeface="+mn-ea"/>
                        </a:rPr>
                        <a:t>阶段三</a:t>
                      </a:r>
                      <a:endParaRPr lang="zh-CN" altLang="en-US" sz="1350"/>
                    </a:p>
                  </a:txBody>
                  <a:tcPr/>
                </a:tc>
                <a:tc>
                  <a:txBody>
                    <a:bodyPr/>
                    <a:p>
                      <a:pPr>
                        <a:buNone/>
                      </a:pPr>
                      <a:endParaRPr lang="zh-CN" altLang="en-US"/>
                    </a:p>
                  </a:txBody>
                  <a:tcPr/>
                </a:tc>
                <a:tc>
                  <a:txBody>
                    <a:bodyPr/>
                    <a:p>
                      <a:pPr>
                        <a:buNone/>
                      </a:pPr>
                      <a:endParaRPr lang="zh-CN" altLang="en-US"/>
                    </a:p>
                  </a:txBody>
                  <a:tcPr/>
                </a:tc>
                <a:tc>
                  <a:txBody>
                    <a:bodyPr/>
                    <a:p>
                      <a:pPr>
                        <a:buNone/>
                      </a:pPr>
                      <a:r>
                        <a:rPr lang="en-US" altLang="zh-CN"/>
                        <a:t>1</a:t>
                      </a:r>
                      <a:endParaRPr lang="en-US" altLang="zh-CN"/>
                    </a:p>
                  </a:txBody>
                  <a:tcPr/>
                </a:tc>
              </a:tr>
            </a:tbl>
          </a:graphicData>
        </a:graphic>
      </p:graphicFrame>
      <p:sp>
        <p:nvSpPr>
          <p:cNvPr id="8" name="文本框 7"/>
          <p:cNvSpPr txBox="1"/>
          <p:nvPr/>
        </p:nvSpPr>
        <p:spPr>
          <a:xfrm>
            <a:off x="320040" y="4143375"/>
            <a:ext cx="2916555" cy="829945"/>
          </a:xfrm>
          <a:prstGeom prst="rect">
            <a:avLst/>
          </a:prstGeom>
          <a:noFill/>
        </p:spPr>
        <p:txBody>
          <a:bodyPr wrap="square" rtlCol="0">
            <a:spAutoFit/>
          </a:bodyPr>
          <a:p>
            <a:r>
              <a:rPr lang="zh-CN" altLang="en-US" sz="1600" i="1" u="sng">
                <a:latin typeface="华文楷体" panose="02010600040101010101" charset="-122"/>
                <a:ea typeface="华文楷体" panose="02010600040101010101" charset="-122"/>
                <a:cs typeface="华文楷体" panose="02010600040101010101" charset="-122"/>
              </a:rPr>
              <a:t>如果一个错误（变更）在本阶段修复成本为</a:t>
            </a:r>
            <a:r>
              <a:rPr lang="en-US" altLang="zh-CN" sz="1600" i="1" u="sng">
                <a:latin typeface="华文楷体" panose="02010600040101010101" charset="-122"/>
                <a:ea typeface="华文楷体" panose="02010600040101010101" charset="-122"/>
                <a:cs typeface="华文楷体" panose="02010600040101010101" charset="-122"/>
              </a:rPr>
              <a:t>1</a:t>
            </a:r>
            <a:r>
              <a:rPr lang="zh-CN" altLang="en-US" sz="1600" i="1" u="sng">
                <a:latin typeface="华文楷体" panose="02010600040101010101" charset="-122"/>
                <a:ea typeface="华文楷体" panose="02010600040101010101" charset="-122"/>
                <a:cs typeface="华文楷体" panose="02010600040101010101" charset="-122"/>
              </a:rPr>
              <a:t>，在下一个阶段的修复成本就是其</a:t>
            </a:r>
            <a:r>
              <a:rPr lang="en-US" altLang="zh-CN" sz="1600" i="1" u="sng">
                <a:latin typeface="华文楷体" panose="02010600040101010101" charset="-122"/>
                <a:ea typeface="华文楷体" panose="02010600040101010101" charset="-122"/>
                <a:cs typeface="华文楷体" panose="02010600040101010101" charset="-122"/>
              </a:rPr>
              <a:t>X</a:t>
            </a:r>
            <a:r>
              <a:rPr lang="zh-CN" altLang="en-US" sz="1600" i="1" u="sng">
                <a:latin typeface="华文楷体" panose="02010600040101010101" charset="-122"/>
                <a:ea typeface="华文楷体" panose="02010600040101010101" charset="-122"/>
                <a:cs typeface="华文楷体" panose="02010600040101010101" charset="-122"/>
              </a:rPr>
              <a:t>倍。</a:t>
            </a:r>
            <a:endParaRPr lang="zh-CN" altLang="en-US" sz="1600" i="1" u="sng">
              <a:latin typeface="华文楷体" panose="02010600040101010101" charset="-122"/>
              <a:ea typeface="华文楷体" panose="02010600040101010101" charset="-122"/>
              <a:cs typeface="华文楷体" panose="0201060004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9" name="Slide Number Placeholder 4"/>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5pPr>
          </a:lstStyle>
          <a:p>
            <a:pPr lvl="0" algn="r" eaLnBrk="1" hangingPunct="1"/>
            <a:fld id="{9A0DB2DC-4C9A-4742-B13C-FB6460FD3503}" type="slidenum">
              <a:rPr lang="en-US" altLang="zh-CN" sz="1000" dirty="0"/>
            </a:fld>
            <a:endParaRPr lang="en-US" altLang="zh-CN" sz="1000" dirty="0"/>
          </a:p>
        </p:txBody>
      </p:sp>
      <p:sp>
        <p:nvSpPr>
          <p:cNvPr id="19460" name="Rectangle 2"/>
          <p:cNvSpPr>
            <a:spLocks noGrp="1"/>
          </p:cNvSpPr>
          <p:nvPr>
            <p:ph type="title"/>
          </p:nvPr>
        </p:nvSpPr>
        <p:spPr/>
        <p:txBody>
          <a:bodyPr vert="horz" wrap="square" lIns="91440" tIns="45720" rIns="91440" bIns="45720" anchor="b"/>
          <a:p>
            <a:pPr eaLnBrk="1" hangingPunct="1"/>
            <a:r>
              <a:rPr lang="zh-CN" altLang="en-US" sz="3200" dirty="0">
                <a:ea typeface="宋体" panose="02010600030101010101" pitchFamily="2" charset="-122"/>
              </a:rPr>
              <a:t>敏捷过程</a:t>
            </a:r>
            <a:endParaRPr lang="zh-CN" altLang="en-US" sz="3200" dirty="0">
              <a:ea typeface="宋体" panose="02010600030101010101" pitchFamily="2" charset="-122"/>
            </a:endParaRPr>
          </a:p>
        </p:txBody>
      </p:sp>
      <p:sp>
        <p:nvSpPr>
          <p:cNvPr id="19461" name="Rectangle 3"/>
          <p:cNvSpPr>
            <a:spLocks noGrp="1"/>
          </p:cNvSpPr>
          <p:nvPr>
            <p:ph idx="1"/>
          </p:nvPr>
        </p:nvSpPr>
        <p:spPr/>
        <p:txBody>
          <a:bodyPr vert="horz" wrap="square" lIns="91440" tIns="45720" rIns="91440" bIns="45720" anchor="t"/>
          <a:p>
            <a:pPr eaLnBrk="1" hangingPunct="1">
              <a:lnSpc>
                <a:spcPct val="150000"/>
              </a:lnSpc>
              <a:spcBef>
                <a:spcPts val="1000"/>
              </a:spcBef>
            </a:pPr>
            <a:r>
              <a:rPr lang="zh-CN" altLang="en-US" sz="1600" dirty="0">
                <a:solidFill>
                  <a:schemeClr val="accent2"/>
                </a:solidFill>
                <a:latin typeface="+mn-ea"/>
                <a:ea typeface="+mn-ea"/>
                <a:cs typeface="+mn-ea"/>
              </a:rPr>
              <a:t>三个假设（不可预测性）</a:t>
            </a:r>
            <a:r>
              <a:rPr lang="zh-CN" altLang="en-US" sz="1600" dirty="0">
                <a:latin typeface="+mn-ea"/>
                <a:ea typeface="+mn-ea"/>
                <a:cs typeface="+mn-ea"/>
              </a:rPr>
              <a:t>：</a:t>
            </a:r>
            <a:r>
              <a:rPr lang="en-US" altLang="zh-CN" sz="1600" dirty="0">
                <a:latin typeface="+mn-ea"/>
                <a:ea typeface="+mn-ea"/>
                <a:cs typeface="+mn-ea"/>
              </a:rPr>
              <a:t>1</a:t>
            </a:r>
            <a:r>
              <a:rPr lang="zh-CN" altLang="en-US" sz="1600" dirty="0">
                <a:latin typeface="+mn-ea"/>
                <a:ea typeface="+mn-ea"/>
                <a:cs typeface="+mn-ea"/>
              </a:rPr>
              <a:t>）需求变更预测，以及客户优先级的变更预测的困难；</a:t>
            </a:r>
            <a:r>
              <a:rPr lang="en-US" altLang="zh-CN" sz="1600" dirty="0">
                <a:latin typeface="+mn-ea"/>
                <a:ea typeface="+mn-ea"/>
                <a:cs typeface="+mn-ea"/>
              </a:rPr>
              <a:t>2</a:t>
            </a:r>
            <a:r>
              <a:rPr lang="zh-CN" altLang="en-US" sz="1600" dirty="0">
                <a:latin typeface="+mn-ea"/>
                <a:ea typeface="+mn-ea"/>
                <a:cs typeface="+mn-ea"/>
              </a:rPr>
              <a:t>）在构建验证之前很难估计应该设计到什么程度；</a:t>
            </a:r>
            <a:r>
              <a:rPr lang="en-US" altLang="zh-CN" sz="1600" dirty="0">
                <a:latin typeface="+mn-ea"/>
                <a:ea typeface="+mn-ea"/>
                <a:cs typeface="+mn-ea"/>
              </a:rPr>
              <a:t>3</a:t>
            </a:r>
            <a:r>
              <a:rPr lang="zh-CN" altLang="en-US" sz="1600" dirty="0">
                <a:latin typeface="+mn-ea"/>
                <a:ea typeface="+mn-ea"/>
                <a:cs typeface="+mn-ea"/>
              </a:rPr>
              <a:t>）从在制定计划的角度看，分析、设计、构建和测试不想我们想象的那样容易预测。</a:t>
            </a:r>
            <a:endParaRPr lang="zh-CN" altLang="en-US" dirty="0">
              <a:ea typeface="宋体" panose="02010600030101010101" pitchFamily="2" charset="-122"/>
            </a:endParaRPr>
          </a:p>
          <a:p>
            <a:pPr eaLnBrk="1" hangingPunct="1">
              <a:lnSpc>
                <a:spcPct val="90000"/>
              </a:lnSpc>
              <a:spcBef>
                <a:spcPts val="1000"/>
              </a:spcBef>
            </a:pPr>
            <a:r>
              <a:rPr lang="zh-CN" altLang="en-US" sz="1600" dirty="0">
                <a:latin typeface="方正粗黑宋简体" panose="02000000000000000000" charset="-122"/>
                <a:ea typeface="方正粗黑宋简体" panose="02000000000000000000" charset="-122"/>
              </a:rPr>
              <a:t>因此，应准守如下过程：</a:t>
            </a:r>
            <a:endParaRPr lang="zh-CN" altLang="en-US" sz="1600" dirty="0">
              <a:latin typeface="方正粗黑宋简体" panose="02000000000000000000" charset="-122"/>
              <a:ea typeface="方正粗黑宋简体" panose="02000000000000000000" charset="-122"/>
            </a:endParaRPr>
          </a:p>
          <a:p>
            <a:pPr marL="285750" indent="121920" eaLnBrk="1" hangingPunct="1">
              <a:lnSpc>
                <a:spcPct val="90000"/>
              </a:lnSpc>
              <a:spcBef>
                <a:spcPts val="1000"/>
              </a:spcBef>
              <a:buFont typeface="+mj-ea"/>
              <a:buAutoNum type="ea1JpnChsDbPeriod"/>
            </a:pPr>
            <a:r>
              <a:rPr lang="zh-CN" altLang="en-US" sz="1600" dirty="0">
                <a:latin typeface="方正粗黑宋简体" panose="02000000000000000000" charset="-122"/>
                <a:ea typeface="方正粗黑宋简体" panose="02000000000000000000" charset="-122"/>
              </a:rPr>
              <a:t>由用户所需的</a:t>
            </a:r>
            <a:r>
              <a:rPr lang="zh-CN" altLang="en-US" sz="1600" dirty="0">
                <a:solidFill>
                  <a:schemeClr val="accent2"/>
                </a:solidFill>
                <a:latin typeface="方正粗黑宋简体" panose="02000000000000000000" charset="-122"/>
                <a:ea typeface="方正粗黑宋简体" panose="02000000000000000000" charset="-122"/>
              </a:rPr>
              <a:t>应用场景驱动</a:t>
            </a:r>
            <a:endParaRPr lang="zh-CN" altLang="en-US" sz="1600" dirty="0">
              <a:latin typeface="方正粗黑宋简体" panose="02000000000000000000" charset="-122"/>
              <a:ea typeface="方正粗黑宋简体" panose="02000000000000000000" charset="-122"/>
            </a:endParaRPr>
          </a:p>
          <a:p>
            <a:pPr marL="285750" indent="121920" eaLnBrk="1" hangingPunct="1">
              <a:lnSpc>
                <a:spcPct val="90000"/>
              </a:lnSpc>
              <a:spcBef>
                <a:spcPts val="1000"/>
              </a:spcBef>
              <a:buFont typeface="+mj-ea"/>
              <a:buAutoNum type="ea1JpnChsDbPeriod"/>
            </a:pPr>
            <a:r>
              <a:rPr lang="zh-CN" altLang="en-US" sz="1600" dirty="0">
                <a:latin typeface="方正粗黑宋简体" panose="02000000000000000000" charset="-122"/>
                <a:ea typeface="方正粗黑宋简体" panose="02000000000000000000" charset="-122"/>
              </a:rPr>
              <a:t>认识到计划时间很短</a:t>
            </a:r>
            <a:endParaRPr lang="zh-CN" altLang="en-US" sz="1600" dirty="0">
              <a:latin typeface="方正粗黑宋简体" panose="02000000000000000000" charset="-122"/>
              <a:ea typeface="方正粗黑宋简体" panose="02000000000000000000" charset="-122"/>
            </a:endParaRPr>
          </a:p>
          <a:p>
            <a:pPr marL="285750" indent="121920" eaLnBrk="1" hangingPunct="1">
              <a:lnSpc>
                <a:spcPct val="90000"/>
              </a:lnSpc>
              <a:spcBef>
                <a:spcPts val="1000"/>
              </a:spcBef>
              <a:buFont typeface="+mj-ea"/>
              <a:buAutoNum type="ea1JpnChsDbPeriod"/>
            </a:pPr>
            <a:r>
              <a:rPr lang="zh-CN" altLang="en-US" sz="1600" dirty="0">
                <a:latin typeface="方正粗黑宋简体" panose="02000000000000000000" charset="-122"/>
                <a:ea typeface="方正粗黑宋简体" panose="02000000000000000000" charset="-122"/>
              </a:rPr>
              <a:t>使用</a:t>
            </a:r>
            <a:r>
              <a:rPr lang="zh-CN" altLang="en-US" sz="1600" dirty="0">
                <a:solidFill>
                  <a:schemeClr val="accent2"/>
                </a:solidFill>
                <a:latin typeface="方正粗黑宋简体" panose="02000000000000000000" charset="-122"/>
                <a:ea typeface="方正粗黑宋简体" panose="02000000000000000000" charset="-122"/>
              </a:rPr>
              <a:t>增量式开发策略</a:t>
            </a:r>
            <a:endParaRPr lang="zh-CN" altLang="en-US" sz="1600" dirty="0">
              <a:latin typeface="方正粗黑宋简体" panose="02000000000000000000" charset="-122"/>
              <a:ea typeface="方正粗黑宋简体" panose="02000000000000000000" charset="-122"/>
            </a:endParaRPr>
          </a:p>
          <a:p>
            <a:pPr marL="285750" indent="121920" eaLnBrk="1" hangingPunct="1">
              <a:lnSpc>
                <a:spcPct val="90000"/>
              </a:lnSpc>
              <a:spcBef>
                <a:spcPts val="1000"/>
              </a:spcBef>
              <a:buFont typeface="+mj-ea"/>
              <a:buAutoNum type="ea1JpnChsDbPeriod"/>
            </a:pPr>
            <a:r>
              <a:rPr lang="zh-CN" altLang="en-US" sz="1600" dirty="0">
                <a:latin typeface="方正粗黑宋简体" panose="02000000000000000000" charset="-122"/>
                <a:ea typeface="方正粗黑宋简体" panose="02000000000000000000" charset="-122"/>
              </a:rPr>
              <a:t>交付</a:t>
            </a:r>
            <a:r>
              <a:rPr lang="zh-CN" altLang="en-US" sz="1600" dirty="0">
                <a:solidFill>
                  <a:schemeClr val="accent2"/>
                </a:solidFill>
                <a:latin typeface="方正粗黑宋简体" panose="02000000000000000000" charset="-122"/>
                <a:ea typeface="方正粗黑宋简体" panose="02000000000000000000" charset="-122"/>
              </a:rPr>
              <a:t>多个软件增量</a:t>
            </a:r>
            <a:r>
              <a:rPr lang="zh-CN" altLang="en-US" sz="1600" dirty="0">
                <a:latin typeface="方正粗黑宋简体" panose="02000000000000000000" charset="-122"/>
                <a:ea typeface="方正粗黑宋简体" panose="02000000000000000000" charset="-122"/>
              </a:rPr>
              <a:t>版本</a:t>
            </a:r>
            <a:endParaRPr lang="zh-CN" altLang="en-US" sz="1600" dirty="0">
              <a:latin typeface="方正粗黑宋简体" panose="02000000000000000000" charset="-122"/>
              <a:ea typeface="方正粗黑宋简体" panose="02000000000000000000" charset="-122"/>
            </a:endParaRPr>
          </a:p>
          <a:p>
            <a:pPr marL="285750" indent="121920" eaLnBrk="1" hangingPunct="1">
              <a:lnSpc>
                <a:spcPct val="90000"/>
              </a:lnSpc>
              <a:spcBef>
                <a:spcPts val="1000"/>
              </a:spcBef>
              <a:buFont typeface="+mj-ea"/>
              <a:buAutoNum type="ea1JpnChsDbPeriod"/>
            </a:pPr>
            <a:r>
              <a:rPr lang="zh-CN" altLang="en-US" sz="1600" dirty="0">
                <a:latin typeface="方正粗黑宋简体" panose="02000000000000000000" charset="-122"/>
                <a:ea typeface="方正粗黑宋简体" panose="02000000000000000000" charset="-122"/>
              </a:rPr>
              <a:t>能做出</a:t>
            </a:r>
            <a:r>
              <a:rPr lang="zh-CN" altLang="en-US" sz="1600" dirty="0">
                <a:solidFill>
                  <a:schemeClr val="accent2"/>
                </a:solidFill>
                <a:latin typeface="方正粗黑宋简体" panose="02000000000000000000" charset="-122"/>
                <a:ea typeface="方正粗黑宋简体" panose="02000000000000000000" charset="-122"/>
              </a:rPr>
              <a:t>适应性变更</a:t>
            </a:r>
            <a:endParaRPr lang="zh-CN" altLang="en-US" sz="1600" dirty="0">
              <a:solidFill>
                <a:schemeClr val="accent2"/>
              </a:solidFill>
              <a:latin typeface="方正粗黑宋简体" panose="02000000000000000000" charset="-122"/>
              <a:ea typeface="方正粗黑宋简体" panose="02000000000000000000"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3" name="Slide Number Placeholder 4"/>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5pPr>
          </a:lstStyle>
          <a:p>
            <a:pPr lvl="0" algn="r" eaLnBrk="1" hangingPunct="1"/>
            <a:fld id="{9A0DB2DC-4C9A-4742-B13C-FB6460FD3503}" type="slidenum">
              <a:rPr lang="en-US" altLang="zh-CN" sz="1000" dirty="0"/>
            </a:fld>
            <a:endParaRPr lang="en-US" altLang="zh-CN" sz="1000" dirty="0"/>
          </a:p>
        </p:txBody>
      </p:sp>
      <p:sp>
        <p:nvSpPr>
          <p:cNvPr id="20484" name="Rectangle 2"/>
          <p:cNvSpPr>
            <a:spLocks noGrp="1"/>
          </p:cNvSpPr>
          <p:nvPr>
            <p:ph type="title"/>
          </p:nvPr>
        </p:nvSpPr>
        <p:spPr>
          <a:xfrm>
            <a:off x="467995" y="180340"/>
            <a:ext cx="8208010" cy="713105"/>
          </a:xfrm>
        </p:spPr>
        <p:txBody>
          <a:bodyPr vert="horz" wrap="square" lIns="91440" tIns="45720" rIns="91440" bIns="45720" anchor="b"/>
          <a:p>
            <a:pPr eaLnBrk="1" hangingPunct="1"/>
            <a:r>
              <a:rPr lang="zh-CN" altLang="en-US" sz="3200" dirty="0">
                <a:ea typeface="宋体" panose="02010600030101010101" pitchFamily="2" charset="-122"/>
              </a:rPr>
              <a:t>敏捷原则</a:t>
            </a:r>
            <a:endParaRPr lang="en-US" altLang="zh-CN" sz="3200" dirty="0">
              <a:ea typeface="宋体" panose="02010600030101010101" pitchFamily="2" charset="-122"/>
            </a:endParaRPr>
          </a:p>
        </p:txBody>
      </p:sp>
      <p:sp>
        <p:nvSpPr>
          <p:cNvPr id="20485" name="Rectangle 3"/>
          <p:cNvSpPr>
            <a:spLocks noGrp="1"/>
          </p:cNvSpPr>
          <p:nvPr>
            <p:ph idx="1"/>
          </p:nvPr>
        </p:nvSpPr>
        <p:spPr>
          <a:xfrm>
            <a:off x="431800" y="1043940"/>
            <a:ext cx="8244205" cy="4895850"/>
          </a:xfrm>
        </p:spPr>
        <p:txBody>
          <a:bodyPr vert="horz" wrap="square" lIns="91440" tIns="45720" rIns="91440" bIns="45720" anchor="t"/>
          <a:p>
            <a:pPr marL="342900" indent="-342900" eaLnBrk="1" hangingPunct="1">
              <a:lnSpc>
                <a:spcPts val="1800"/>
              </a:lnSpc>
              <a:spcBef>
                <a:spcPts val="1200"/>
              </a:spcBef>
              <a:buAutoNum type="arabicPeriod"/>
            </a:pPr>
            <a:r>
              <a:rPr lang="zh-CN" altLang="en-US" sz="1600" dirty="0">
                <a:solidFill>
                  <a:srgbClr val="000000"/>
                </a:solidFill>
                <a:latin typeface="Palatino" pitchFamily="-128" charset="0"/>
                <a:ea typeface="宋体" panose="02010600030101010101" pitchFamily="2" charset="-122"/>
              </a:rPr>
              <a:t>我们最优先要做的是通过尽早、持续交付有价值的软件来使客户满意。</a:t>
            </a:r>
            <a:endParaRPr lang="en-US" altLang="zh-CN" sz="1600" dirty="0">
              <a:solidFill>
                <a:srgbClr val="000000"/>
              </a:solidFill>
              <a:latin typeface="Palatino" pitchFamily="-128" charset="0"/>
              <a:ea typeface="宋体" panose="02010600030101010101" pitchFamily="2" charset="-122"/>
            </a:endParaRPr>
          </a:p>
          <a:p>
            <a:pPr marL="342900" indent="-342900" eaLnBrk="1" hangingPunct="1">
              <a:lnSpc>
                <a:spcPts val="1800"/>
              </a:lnSpc>
              <a:spcBef>
                <a:spcPts val="600"/>
              </a:spcBef>
              <a:buAutoNum type="arabicPeriod"/>
            </a:pPr>
            <a:r>
              <a:rPr lang="zh-CN" altLang="en-US" sz="1600" dirty="0">
                <a:solidFill>
                  <a:srgbClr val="000000"/>
                </a:solidFill>
                <a:latin typeface="Palatino" pitchFamily="-128" charset="0"/>
                <a:ea typeface="宋体" panose="02010600030101010101" pitchFamily="2" charset="-122"/>
              </a:rPr>
              <a:t>即使在开发的后期，也欢迎需求变更。敏捷过程利用变更为客户创造竞争优势。</a:t>
            </a:r>
            <a:endParaRPr lang="en-US" altLang="zh-CN" sz="1600" dirty="0">
              <a:solidFill>
                <a:srgbClr val="000000"/>
              </a:solidFill>
              <a:latin typeface="Palatino" pitchFamily="-128" charset="0"/>
              <a:ea typeface="宋体" panose="02010600030101010101" pitchFamily="2" charset="-122"/>
            </a:endParaRPr>
          </a:p>
          <a:p>
            <a:pPr marL="342900" indent="-342900" eaLnBrk="1" hangingPunct="1">
              <a:lnSpc>
                <a:spcPts val="1800"/>
              </a:lnSpc>
              <a:spcBef>
                <a:spcPts val="600"/>
              </a:spcBef>
              <a:buAutoNum type="arabicPeriod"/>
            </a:pPr>
            <a:r>
              <a:rPr lang="zh-CN" altLang="en-US" sz="1600" dirty="0">
                <a:solidFill>
                  <a:srgbClr val="000000"/>
                </a:solidFill>
                <a:latin typeface="Palatino" pitchFamily="-128" charset="0"/>
                <a:ea typeface="宋体" panose="02010600030101010101" pitchFamily="2" charset="-122"/>
              </a:rPr>
              <a:t>经常交付可运行软件，交付的间隔可以从几个星期到几个月，交付的时间间隔越短越好。</a:t>
            </a:r>
            <a:r>
              <a:rPr lang="en-US" altLang="zh-CN" sz="1600" dirty="0">
                <a:solidFill>
                  <a:srgbClr val="000000"/>
                </a:solidFill>
                <a:latin typeface="Palatino" pitchFamily="-128" charset="0"/>
                <a:ea typeface="宋体" panose="02010600030101010101" pitchFamily="2" charset="-122"/>
              </a:rPr>
              <a:t> </a:t>
            </a:r>
            <a:endParaRPr lang="en-US" altLang="zh-CN" sz="1600" dirty="0">
              <a:solidFill>
                <a:srgbClr val="000000"/>
              </a:solidFill>
              <a:latin typeface="Palatino" pitchFamily="-128" charset="0"/>
              <a:ea typeface="宋体" panose="02010600030101010101" pitchFamily="2" charset="-122"/>
            </a:endParaRPr>
          </a:p>
          <a:p>
            <a:pPr marL="342900" indent="-342900" eaLnBrk="1" hangingPunct="1">
              <a:lnSpc>
                <a:spcPts val="1800"/>
              </a:lnSpc>
              <a:spcBef>
                <a:spcPts val="600"/>
              </a:spcBef>
              <a:buAutoNum type="arabicPeriod"/>
            </a:pPr>
            <a:r>
              <a:rPr lang="zh-CN" altLang="en-US" sz="1600" dirty="0">
                <a:solidFill>
                  <a:srgbClr val="000000"/>
                </a:solidFill>
                <a:latin typeface="Palatino" pitchFamily="-128" charset="0"/>
                <a:ea typeface="宋体" panose="02010600030101010101" pitchFamily="2" charset="-122"/>
              </a:rPr>
              <a:t>在整个项目开发期间，业务人员和开发人员必须天天都在一起工作。</a:t>
            </a:r>
            <a:endParaRPr lang="en-US" altLang="zh-CN" sz="1600" dirty="0">
              <a:solidFill>
                <a:srgbClr val="000000"/>
              </a:solidFill>
              <a:latin typeface="Palatino" pitchFamily="-128" charset="0"/>
              <a:ea typeface="宋体" panose="02010600030101010101" pitchFamily="2" charset="-122"/>
            </a:endParaRPr>
          </a:p>
          <a:p>
            <a:pPr marL="342900" indent="-342900" eaLnBrk="1" hangingPunct="1">
              <a:lnSpc>
                <a:spcPts val="1800"/>
              </a:lnSpc>
              <a:spcBef>
                <a:spcPts val="600"/>
              </a:spcBef>
              <a:buAutoNum type="arabicPeriod"/>
            </a:pPr>
            <a:r>
              <a:rPr lang="zh-CN" altLang="en-US" sz="1600" dirty="0">
                <a:solidFill>
                  <a:srgbClr val="000000"/>
                </a:solidFill>
                <a:latin typeface="Palatino" pitchFamily="-128" charset="0"/>
                <a:ea typeface="宋体" panose="02010600030101010101" pitchFamily="2" charset="-122"/>
              </a:rPr>
              <a:t>围绕有积极性的个人构建项目。给他们提供所需的环境和支持，并且信任他们能够完成工作。 </a:t>
            </a:r>
            <a:endParaRPr lang="en-US" altLang="zh-CN" sz="1600" dirty="0">
              <a:solidFill>
                <a:srgbClr val="000000"/>
              </a:solidFill>
              <a:latin typeface="Palatino" pitchFamily="-128" charset="0"/>
              <a:ea typeface="宋体" panose="02010600030101010101" pitchFamily="2" charset="-122"/>
            </a:endParaRPr>
          </a:p>
          <a:p>
            <a:pPr marL="342900" indent="-342900" eaLnBrk="1" hangingPunct="1">
              <a:lnSpc>
                <a:spcPts val="1800"/>
              </a:lnSpc>
              <a:spcBef>
                <a:spcPts val="600"/>
              </a:spcBef>
              <a:spcAft>
                <a:spcPts val="1000"/>
              </a:spcAft>
              <a:buAutoNum type="arabicPeriod"/>
            </a:pPr>
            <a:r>
              <a:rPr lang="zh-CN" altLang="en-US" sz="1600" dirty="0">
                <a:solidFill>
                  <a:srgbClr val="000000"/>
                </a:solidFill>
                <a:latin typeface="Palatino" pitchFamily="-128" charset="0"/>
                <a:ea typeface="宋体" panose="02010600030101010101" pitchFamily="2" charset="-122"/>
              </a:rPr>
              <a:t>在团队内部，最富有效果和效率的信息传递方法是面对面交谈。 </a:t>
            </a:r>
            <a:endParaRPr lang="zh-CN" altLang="en-US" sz="1600" dirty="0">
              <a:solidFill>
                <a:srgbClr val="000000"/>
              </a:solidFill>
              <a:latin typeface="Palatino" pitchFamily="-128" charset="0"/>
              <a:ea typeface="宋体" panose="02010600030101010101" pitchFamily="2" charset="-122"/>
            </a:endParaRPr>
          </a:p>
          <a:p>
            <a:pPr marL="342900" indent="-342900" eaLnBrk="1" hangingPunct="1">
              <a:lnSpc>
                <a:spcPts val="1800"/>
              </a:lnSpc>
              <a:spcBef>
                <a:spcPts val="600"/>
              </a:spcBef>
              <a:spcAft>
                <a:spcPts val="600"/>
              </a:spcAft>
              <a:buAutoNum type="arabicPeriod"/>
            </a:pPr>
            <a:r>
              <a:rPr lang="zh-CN" altLang="en-US" sz="1600" dirty="0">
                <a:solidFill>
                  <a:srgbClr val="000000"/>
                </a:solidFill>
                <a:latin typeface="Palatino" pitchFamily="-128" charset="0"/>
                <a:ea typeface="宋体" panose="02010600030101010101" pitchFamily="2" charset="-122"/>
                <a:sym typeface="+mn-ea"/>
              </a:rPr>
              <a:t>可运行软件是进度的首要度量标准。</a:t>
            </a:r>
            <a:endParaRPr lang="en-US" altLang="zh-CN" sz="1600" dirty="0">
              <a:solidFill>
                <a:srgbClr val="000000"/>
              </a:solidFill>
              <a:latin typeface="Palatino" pitchFamily="-128" charset="0"/>
              <a:ea typeface="宋体" panose="02010600030101010101" pitchFamily="2" charset="-122"/>
            </a:endParaRPr>
          </a:p>
          <a:p>
            <a:pPr marL="342900" indent="-342900" eaLnBrk="1" hangingPunct="1">
              <a:lnSpc>
                <a:spcPts val="1800"/>
              </a:lnSpc>
              <a:spcBef>
                <a:spcPts val="600"/>
              </a:spcBef>
              <a:spcAft>
                <a:spcPts val="600"/>
              </a:spcAft>
              <a:buAutoNum type="arabicPeriod"/>
            </a:pPr>
            <a:r>
              <a:rPr lang="zh-CN" altLang="en-US" sz="1600" dirty="0">
                <a:solidFill>
                  <a:srgbClr val="000000"/>
                </a:solidFill>
                <a:latin typeface="Palatino" pitchFamily="-128" charset="0"/>
                <a:ea typeface="宋体" panose="02010600030101010101" pitchFamily="2" charset="-122"/>
                <a:sym typeface="+mn-ea"/>
              </a:rPr>
              <a:t>敏捷过程提倡可持续的开发速度。责任人</a:t>
            </a:r>
            <a:r>
              <a:rPr lang="en-US" altLang="zh-CN" sz="1600" dirty="0">
                <a:solidFill>
                  <a:srgbClr val="000000"/>
                </a:solidFill>
                <a:latin typeface="Palatino" pitchFamily="-128" charset="0"/>
                <a:ea typeface="宋体" panose="02010600030101010101" pitchFamily="2" charset="-122"/>
                <a:sym typeface="+mn-ea"/>
              </a:rPr>
              <a:t>(sponsor)</a:t>
            </a:r>
            <a:r>
              <a:rPr lang="zh-CN" altLang="en-US" sz="1600" dirty="0">
                <a:solidFill>
                  <a:srgbClr val="000000"/>
                </a:solidFill>
                <a:latin typeface="Palatino" pitchFamily="-128" charset="0"/>
                <a:ea typeface="宋体" panose="02010600030101010101" pitchFamily="2" charset="-122"/>
                <a:sym typeface="+mn-ea"/>
              </a:rPr>
              <a:t>、开发者和用户应该能够长期保持稳定的开发速度。</a:t>
            </a:r>
            <a:endParaRPr lang="en-US" altLang="zh-CN" sz="1600" dirty="0">
              <a:solidFill>
                <a:srgbClr val="000000"/>
              </a:solidFill>
              <a:latin typeface="Palatino" pitchFamily="-128" charset="0"/>
              <a:ea typeface="宋体" panose="02010600030101010101" pitchFamily="2" charset="-122"/>
            </a:endParaRPr>
          </a:p>
          <a:p>
            <a:pPr marL="342900" indent="-342900" eaLnBrk="1" hangingPunct="1">
              <a:lnSpc>
                <a:spcPts val="1800"/>
              </a:lnSpc>
              <a:spcBef>
                <a:spcPts val="600"/>
              </a:spcBef>
              <a:spcAft>
                <a:spcPts val="600"/>
              </a:spcAft>
              <a:buAutoNum type="arabicPeriod"/>
            </a:pPr>
            <a:r>
              <a:rPr lang="zh-CN" altLang="en-US" sz="1600" dirty="0">
                <a:solidFill>
                  <a:srgbClr val="000000"/>
                </a:solidFill>
                <a:latin typeface="Palatino" pitchFamily="-128" charset="0"/>
                <a:ea typeface="宋体" panose="02010600030101010101" pitchFamily="2" charset="-122"/>
                <a:sym typeface="+mn-ea"/>
              </a:rPr>
              <a:t>不断地关注优秀的技能和好的设计会增强敏捷能力。</a:t>
            </a:r>
            <a:endParaRPr lang="en-US" altLang="zh-CN" sz="1600" dirty="0">
              <a:solidFill>
                <a:srgbClr val="000000"/>
              </a:solidFill>
              <a:latin typeface="Palatino" pitchFamily="-128" charset="0"/>
              <a:ea typeface="宋体" panose="02010600030101010101" pitchFamily="2" charset="-122"/>
            </a:endParaRPr>
          </a:p>
          <a:p>
            <a:pPr marL="342900" indent="-342900" eaLnBrk="1" hangingPunct="1">
              <a:lnSpc>
                <a:spcPts val="1800"/>
              </a:lnSpc>
              <a:spcBef>
                <a:spcPts val="600"/>
              </a:spcBef>
              <a:spcAft>
                <a:spcPts val="600"/>
              </a:spcAft>
              <a:buAutoNum type="arabicPeriod"/>
            </a:pPr>
            <a:r>
              <a:rPr lang="zh-CN" altLang="en-US" sz="1600" dirty="0">
                <a:solidFill>
                  <a:srgbClr val="000000"/>
                </a:solidFill>
                <a:latin typeface="Palatino" pitchFamily="-128" charset="0"/>
                <a:ea typeface="宋体" panose="02010600030101010101" pitchFamily="2" charset="-122"/>
                <a:sym typeface="+mn-ea"/>
              </a:rPr>
              <a:t>简单</a:t>
            </a:r>
            <a:r>
              <a:rPr lang="en-US" altLang="zh-CN" sz="1600" dirty="0">
                <a:solidFill>
                  <a:srgbClr val="000000"/>
                </a:solidFill>
                <a:latin typeface="Palatino" pitchFamily="-128" charset="0"/>
                <a:ea typeface="宋体" panose="02010600030101010101" pitchFamily="2" charset="-122"/>
                <a:sym typeface="+mn-ea"/>
              </a:rPr>
              <a:t>——</a:t>
            </a:r>
            <a:r>
              <a:rPr lang="zh-CN" altLang="en-US" sz="1600" dirty="0">
                <a:solidFill>
                  <a:srgbClr val="000000"/>
                </a:solidFill>
                <a:latin typeface="Palatino" pitchFamily="-128" charset="0"/>
                <a:ea typeface="宋体" panose="02010600030101010101" pitchFamily="2" charset="-122"/>
                <a:sym typeface="+mn-ea"/>
              </a:rPr>
              <a:t>使不必做的工作最大化的艺术</a:t>
            </a:r>
            <a:r>
              <a:rPr lang="en-US" altLang="zh-CN" sz="1600" dirty="0">
                <a:solidFill>
                  <a:srgbClr val="000000"/>
                </a:solidFill>
                <a:latin typeface="Palatino" pitchFamily="-128" charset="0"/>
                <a:ea typeface="宋体" panose="02010600030101010101" pitchFamily="2" charset="-122"/>
                <a:sym typeface="+mn-ea"/>
              </a:rPr>
              <a:t>——</a:t>
            </a:r>
            <a:r>
              <a:rPr lang="zh-CN" altLang="en-US" sz="1600" dirty="0">
                <a:solidFill>
                  <a:srgbClr val="000000"/>
                </a:solidFill>
                <a:latin typeface="Palatino" pitchFamily="-128" charset="0"/>
                <a:ea typeface="宋体" panose="02010600030101010101" pitchFamily="2" charset="-122"/>
                <a:sym typeface="+mn-ea"/>
              </a:rPr>
              <a:t>是必要的。</a:t>
            </a:r>
            <a:endParaRPr lang="en-US" altLang="zh-CN" sz="1600" dirty="0">
              <a:solidFill>
                <a:srgbClr val="000000"/>
              </a:solidFill>
              <a:latin typeface="Palatino" pitchFamily="-128" charset="0"/>
              <a:ea typeface="宋体" panose="02010600030101010101" pitchFamily="2" charset="-122"/>
            </a:endParaRPr>
          </a:p>
          <a:p>
            <a:pPr marL="342900" indent="-342900" eaLnBrk="1" hangingPunct="1">
              <a:lnSpc>
                <a:spcPts val="1800"/>
              </a:lnSpc>
              <a:spcBef>
                <a:spcPts val="600"/>
              </a:spcBef>
              <a:spcAft>
                <a:spcPts val="600"/>
              </a:spcAft>
              <a:buAutoNum type="arabicPeriod"/>
            </a:pPr>
            <a:r>
              <a:rPr lang="zh-CN" altLang="en-US" sz="1600" dirty="0">
                <a:solidFill>
                  <a:srgbClr val="000000"/>
                </a:solidFill>
                <a:latin typeface="Palatino" pitchFamily="-128" charset="0"/>
                <a:ea typeface="宋体" panose="02010600030101010101" pitchFamily="2" charset="-122"/>
                <a:sym typeface="+mn-ea"/>
              </a:rPr>
              <a:t>最好的架构、需求和设计出自于自组织团队。</a:t>
            </a:r>
            <a:endParaRPr lang="en-US" altLang="zh-CN" sz="1600" dirty="0">
              <a:solidFill>
                <a:srgbClr val="000000"/>
              </a:solidFill>
              <a:latin typeface="Palatino" pitchFamily="-128" charset="0"/>
              <a:ea typeface="宋体" panose="02010600030101010101" pitchFamily="2" charset="-122"/>
            </a:endParaRPr>
          </a:p>
          <a:p>
            <a:pPr marL="342900" indent="-342900" eaLnBrk="1" hangingPunct="1">
              <a:lnSpc>
                <a:spcPts val="1800"/>
              </a:lnSpc>
              <a:spcBef>
                <a:spcPts val="600"/>
              </a:spcBef>
              <a:spcAft>
                <a:spcPts val="600"/>
              </a:spcAft>
              <a:buAutoNum type="arabicPeriod"/>
            </a:pPr>
            <a:r>
              <a:rPr lang="zh-CN" altLang="en-US" sz="1600" dirty="0">
                <a:latin typeface="Palatino" pitchFamily="-128" charset="0"/>
                <a:ea typeface="宋体" panose="02010600030101010101" pitchFamily="2" charset="-122"/>
                <a:sym typeface="+mn-ea"/>
              </a:rPr>
              <a:t>每隔一定时间，团队会反省如何才能更有效地工作，并相应调整自己的行为。</a:t>
            </a:r>
            <a:endParaRPr lang="en-US" altLang="zh-CN" sz="1600" dirty="0">
              <a:latin typeface="Palatino" pitchFamily="-128" charset="0"/>
              <a:ea typeface="宋体" panose="02010600030101010101" pitchFamily="2" charset="-122"/>
            </a:endParaRPr>
          </a:p>
          <a:p>
            <a:pPr marL="342900" indent="-342900" eaLnBrk="1" hangingPunct="1">
              <a:lnSpc>
                <a:spcPct val="90000"/>
              </a:lnSpc>
              <a:spcBef>
                <a:spcPts val="600"/>
              </a:spcBef>
              <a:spcAft>
                <a:spcPts val="1000"/>
              </a:spcAft>
              <a:buAutoNum type="arabicPeriod"/>
            </a:pPr>
            <a:endParaRPr lang="en-US" altLang="zh-CN" sz="1600" dirty="0">
              <a:solidFill>
                <a:srgbClr val="000000"/>
              </a:solidFill>
              <a:latin typeface="Palatino" pitchFamily="-128" charset="0"/>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1" name="Slide Number Placeholder 4"/>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5pPr>
          </a:lstStyle>
          <a:p>
            <a:pPr lvl="0" algn="r" eaLnBrk="1" hangingPunct="1"/>
            <a:fld id="{9A0DB2DC-4C9A-4742-B13C-FB6460FD3503}" type="slidenum">
              <a:rPr lang="en-US" altLang="zh-CN" sz="1000" dirty="0"/>
            </a:fld>
            <a:endParaRPr lang="en-US" altLang="zh-CN" sz="1000" dirty="0"/>
          </a:p>
        </p:txBody>
      </p:sp>
      <p:sp>
        <p:nvSpPr>
          <p:cNvPr id="22532" name="Rectangle 2"/>
          <p:cNvSpPr>
            <a:spLocks noGrp="1"/>
          </p:cNvSpPr>
          <p:nvPr>
            <p:ph type="title"/>
          </p:nvPr>
        </p:nvSpPr>
        <p:spPr/>
        <p:txBody>
          <a:bodyPr vert="horz" wrap="square" lIns="91440" tIns="45720" rIns="91440" bIns="45720" anchor="b"/>
          <a:p>
            <a:pPr eaLnBrk="1" hangingPunct="1"/>
            <a:r>
              <a:rPr lang="zh-CN" altLang="en-US" sz="3600" dirty="0">
                <a:ea typeface="宋体" panose="02010600030101010101" pitchFamily="2" charset="-122"/>
              </a:rPr>
              <a:t>人的因素</a:t>
            </a:r>
            <a:endParaRPr lang="zh-CN" altLang="en-US" sz="3600" dirty="0">
              <a:ea typeface="宋体" panose="02010600030101010101" pitchFamily="2" charset="-122"/>
            </a:endParaRPr>
          </a:p>
        </p:txBody>
      </p:sp>
      <p:sp>
        <p:nvSpPr>
          <p:cNvPr id="22533" name="Rectangle 3"/>
          <p:cNvSpPr>
            <a:spLocks noGrp="1"/>
          </p:cNvSpPr>
          <p:nvPr>
            <p:ph idx="1"/>
          </p:nvPr>
        </p:nvSpPr>
        <p:spPr/>
        <p:txBody>
          <a:bodyPr vert="horz" wrap="square" lIns="91440" tIns="45720" rIns="91440" bIns="45720" anchor="t"/>
          <a:p>
            <a:pPr eaLnBrk="1" hangingPunct="1"/>
            <a:r>
              <a:rPr lang="zh-CN" altLang="en-US" sz="1800" i="1" dirty="0">
                <a:latin typeface="Palatino" pitchFamily="-128" charset="0"/>
                <a:ea typeface="宋体" panose="02010600030101010101" pitchFamily="2" charset="-122"/>
              </a:rPr>
              <a:t>构造</a:t>
            </a:r>
            <a:r>
              <a:rPr lang="zh-CN" altLang="en-US" sz="1800" i="1" dirty="0">
                <a:solidFill>
                  <a:schemeClr val="accent2"/>
                </a:solidFill>
                <a:latin typeface="方正粗黑宋简体" panose="02000000000000000000" charset="-122"/>
                <a:ea typeface="方正粗黑宋简体" panose="02000000000000000000" charset="-122"/>
              </a:rPr>
              <a:t>可以满足人员及团队需求的过程模型</a:t>
            </a:r>
            <a:r>
              <a:rPr lang="zh-CN" altLang="en-US" sz="1800" dirty="0">
                <a:latin typeface="Palatino" pitchFamily="-128" charset="0"/>
                <a:ea typeface="宋体" panose="02010600030101010101" pitchFamily="2" charset="-122"/>
              </a:rPr>
              <a:t>，而非其他可选的过程模型。</a:t>
            </a:r>
            <a:endParaRPr lang="en-US" altLang="zh-CN" sz="1800" dirty="0">
              <a:latin typeface="Palatino" pitchFamily="-128" charset="0"/>
              <a:ea typeface="宋体" panose="02010600030101010101" pitchFamily="2" charset="-122"/>
            </a:endParaRPr>
          </a:p>
          <a:p>
            <a:pPr eaLnBrk="1" hangingPunct="1"/>
            <a:r>
              <a:rPr lang="zh-CN" altLang="en-US" sz="1800" dirty="0">
                <a:latin typeface="Palatino" pitchFamily="-128" charset="0"/>
                <a:ea typeface="宋体" panose="02010600030101010101" pitchFamily="2" charset="-122"/>
              </a:rPr>
              <a:t>团队成员以及团队本身必须具备以下一些特点：</a:t>
            </a:r>
            <a:endParaRPr lang="en-US" altLang="zh-CN" sz="1800" dirty="0">
              <a:latin typeface="Palatino" pitchFamily="-128" charset="0"/>
              <a:ea typeface="宋体" panose="02010600030101010101" pitchFamily="2" charset="-122"/>
            </a:endParaRPr>
          </a:p>
          <a:p>
            <a:pPr lvl="1" eaLnBrk="1" hangingPunct="1"/>
            <a:r>
              <a:rPr lang="zh-CN" altLang="en-US" sz="1800" b="1" dirty="0">
                <a:solidFill>
                  <a:schemeClr val="folHlink"/>
                </a:solidFill>
                <a:latin typeface="Palatino" pitchFamily="-128" charset="0"/>
                <a:ea typeface="宋体" panose="02010600030101010101" pitchFamily="2" charset="-122"/>
              </a:rPr>
              <a:t>基本能力</a:t>
            </a:r>
            <a:endParaRPr lang="en-US" altLang="zh-CN" sz="1800" b="1" dirty="0">
              <a:solidFill>
                <a:schemeClr val="folHlink"/>
              </a:solidFill>
              <a:latin typeface="Palatino" pitchFamily="-128" charset="0"/>
              <a:ea typeface="宋体" panose="02010600030101010101" pitchFamily="2" charset="-122"/>
            </a:endParaRPr>
          </a:p>
          <a:p>
            <a:pPr lvl="1" eaLnBrk="1" hangingPunct="1"/>
            <a:r>
              <a:rPr lang="zh-CN" altLang="en-US" sz="1800" b="1" dirty="0">
                <a:solidFill>
                  <a:schemeClr val="folHlink"/>
                </a:solidFill>
                <a:latin typeface="Palatino" pitchFamily="-128" charset="0"/>
                <a:ea typeface="宋体" panose="02010600030101010101" pitchFamily="2" charset="-122"/>
              </a:rPr>
              <a:t>共同目标</a:t>
            </a:r>
            <a:endParaRPr lang="en-US" altLang="zh-CN" sz="1800" b="1" dirty="0">
              <a:solidFill>
                <a:schemeClr val="folHlink"/>
              </a:solidFill>
              <a:latin typeface="Palatino" pitchFamily="-128" charset="0"/>
              <a:ea typeface="宋体" panose="02010600030101010101" pitchFamily="2" charset="-122"/>
            </a:endParaRPr>
          </a:p>
          <a:p>
            <a:pPr lvl="1" eaLnBrk="1" hangingPunct="1"/>
            <a:r>
              <a:rPr lang="zh-CN" altLang="en-US" sz="1800" b="1" dirty="0">
                <a:solidFill>
                  <a:schemeClr val="folHlink"/>
                </a:solidFill>
                <a:latin typeface="Palatino" pitchFamily="-128" charset="0"/>
                <a:ea typeface="宋体" panose="02010600030101010101" pitchFamily="2" charset="-122"/>
              </a:rPr>
              <a:t>精诚合作</a:t>
            </a:r>
            <a:endParaRPr lang="en-US" altLang="zh-CN" sz="1800" b="1" dirty="0">
              <a:solidFill>
                <a:schemeClr val="folHlink"/>
              </a:solidFill>
              <a:latin typeface="Palatino" pitchFamily="-128" charset="0"/>
              <a:ea typeface="宋体" panose="02010600030101010101" pitchFamily="2" charset="-122"/>
            </a:endParaRPr>
          </a:p>
          <a:p>
            <a:pPr lvl="1" eaLnBrk="1" hangingPunct="1"/>
            <a:r>
              <a:rPr lang="zh-CN" altLang="en-US" sz="1800" b="1" dirty="0">
                <a:solidFill>
                  <a:schemeClr val="folHlink"/>
                </a:solidFill>
                <a:latin typeface="Palatino" pitchFamily="-128" charset="0"/>
                <a:ea typeface="宋体" panose="02010600030101010101" pitchFamily="2" charset="-122"/>
              </a:rPr>
              <a:t>决策能力</a:t>
            </a:r>
            <a:endParaRPr lang="en-US" altLang="zh-CN" sz="1800" b="1" dirty="0">
              <a:solidFill>
                <a:schemeClr val="folHlink"/>
              </a:solidFill>
              <a:latin typeface="Palatino" pitchFamily="-128" charset="0"/>
              <a:ea typeface="宋体" panose="02010600030101010101" pitchFamily="2" charset="-122"/>
            </a:endParaRPr>
          </a:p>
          <a:p>
            <a:pPr lvl="1" eaLnBrk="1" hangingPunct="1"/>
            <a:r>
              <a:rPr lang="zh-CN" altLang="en-US" sz="1800" b="1" dirty="0">
                <a:solidFill>
                  <a:schemeClr val="folHlink"/>
                </a:solidFill>
                <a:latin typeface="Palatino" pitchFamily="-128" charset="0"/>
                <a:ea typeface="宋体" panose="02010600030101010101" pitchFamily="2" charset="-122"/>
              </a:rPr>
              <a:t>模糊问题解决能力</a:t>
            </a:r>
            <a:endParaRPr lang="en-US" altLang="zh-CN" sz="1800" b="1" dirty="0">
              <a:solidFill>
                <a:schemeClr val="folHlink"/>
              </a:solidFill>
              <a:latin typeface="Palatino" pitchFamily="-128" charset="0"/>
              <a:ea typeface="宋体" panose="02010600030101010101" pitchFamily="2" charset="-122"/>
            </a:endParaRPr>
          </a:p>
          <a:p>
            <a:pPr lvl="1" eaLnBrk="1" hangingPunct="1"/>
            <a:r>
              <a:rPr lang="zh-CN" altLang="en-US" sz="1800" b="1" dirty="0">
                <a:solidFill>
                  <a:schemeClr val="folHlink"/>
                </a:solidFill>
                <a:latin typeface="Palatino" pitchFamily="-128" charset="0"/>
                <a:ea typeface="宋体" panose="02010600030101010101" pitchFamily="2" charset="-122"/>
              </a:rPr>
              <a:t>相互信任和尊重</a:t>
            </a:r>
            <a:endParaRPr lang="en-US" altLang="zh-CN" sz="1800" b="1" dirty="0">
              <a:solidFill>
                <a:schemeClr val="folHlink"/>
              </a:solidFill>
              <a:latin typeface="Palatino" pitchFamily="-128" charset="0"/>
              <a:ea typeface="宋体" panose="02010600030101010101" pitchFamily="2" charset="-122"/>
            </a:endParaRPr>
          </a:p>
          <a:p>
            <a:pPr lvl="1" eaLnBrk="1" hangingPunct="1"/>
            <a:r>
              <a:rPr lang="zh-CN" altLang="en-US" sz="1800" b="1" dirty="0">
                <a:solidFill>
                  <a:schemeClr val="folHlink"/>
                </a:solidFill>
                <a:latin typeface="Palatino" pitchFamily="-128" charset="0"/>
                <a:ea typeface="宋体" panose="02010600030101010101" pitchFamily="2" charset="-122"/>
              </a:rPr>
              <a:t>自组织</a:t>
            </a:r>
            <a:endParaRPr lang="zh-CN" altLang="en-US" sz="1800" b="1" dirty="0">
              <a:solidFill>
                <a:schemeClr val="folHlink"/>
              </a:solidFill>
              <a:latin typeface="Palatino" pitchFamily="-128" charset="0"/>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5" name="Slide Number Placeholder 4"/>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5pPr>
          </a:lstStyle>
          <a:p>
            <a:pPr lvl="0" algn="r" eaLnBrk="1" hangingPunct="1"/>
            <a:fld id="{9A0DB2DC-4C9A-4742-B13C-FB6460FD3503}" type="slidenum">
              <a:rPr lang="en-US" altLang="zh-CN" sz="1000" dirty="0"/>
            </a:fld>
            <a:endParaRPr lang="en-US" altLang="zh-CN" sz="1000" dirty="0"/>
          </a:p>
        </p:txBody>
      </p:sp>
      <p:sp>
        <p:nvSpPr>
          <p:cNvPr id="23556" name="Rectangle 2"/>
          <p:cNvSpPr>
            <a:spLocks noGrp="1"/>
          </p:cNvSpPr>
          <p:nvPr>
            <p:ph type="title"/>
          </p:nvPr>
        </p:nvSpPr>
        <p:spPr>
          <a:xfrm>
            <a:off x="467916" y="255670"/>
            <a:ext cx="8208169" cy="863601"/>
          </a:xfrm>
        </p:spPr>
        <p:txBody>
          <a:bodyPr vert="horz" wrap="square" lIns="91440" tIns="45720" rIns="91440" bIns="45720" anchor="b"/>
          <a:p>
            <a:pPr eaLnBrk="1" hangingPunct="1"/>
            <a:r>
              <a:rPr lang="zh-CN" altLang="en-US" sz="3200" dirty="0">
                <a:ea typeface="宋体" panose="02010600030101010101" pitchFamily="2" charset="-122"/>
              </a:rPr>
              <a:t>极限编程</a:t>
            </a:r>
            <a:r>
              <a:rPr lang="en-US" altLang="zh-CN" sz="3200" dirty="0">
                <a:ea typeface="宋体" panose="02010600030101010101" pitchFamily="2" charset="-122"/>
              </a:rPr>
              <a:t>(XP)</a:t>
            </a:r>
            <a:endParaRPr lang="en-US" altLang="zh-CN" sz="3200" dirty="0">
              <a:ea typeface="宋体" panose="02010600030101010101" pitchFamily="2" charset="-122"/>
            </a:endParaRPr>
          </a:p>
        </p:txBody>
      </p:sp>
      <p:sp>
        <p:nvSpPr>
          <p:cNvPr id="23557" name="Rectangle 3"/>
          <p:cNvSpPr>
            <a:spLocks noGrp="1"/>
          </p:cNvSpPr>
          <p:nvPr>
            <p:ph idx="1"/>
          </p:nvPr>
        </p:nvSpPr>
        <p:spPr>
          <a:xfrm>
            <a:off x="467916" y="1337310"/>
            <a:ext cx="8208168" cy="4895850"/>
          </a:xfrm>
        </p:spPr>
        <p:txBody>
          <a:bodyPr vert="horz" wrap="square" lIns="91440" tIns="45720" rIns="91440" bIns="45720" anchor="t"/>
          <a:p>
            <a:pPr eaLnBrk="1" hangingPunct="1">
              <a:lnSpc>
                <a:spcPct val="90000"/>
              </a:lnSpc>
              <a:spcBef>
                <a:spcPts val="1000"/>
              </a:spcBef>
            </a:pPr>
            <a:r>
              <a:rPr lang="zh-CN" altLang="en-US" sz="1800" dirty="0">
                <a:ea typeface="宋体" panose="02010600030101010101" pitchFamily="2" charset="-122"/>
                <a:sym typeface="+mn-ea"/>
              </a:rPr>
              <a:t>是使用最广泛的敏捷过程，由</a:t>
            </a:r>
            <a:r>
              <a:rPr lang="en-US" altLang="zh-CN" sz="1800" dirty="0">
                <a:ea typeface="宋体" panose="02010600030101010101" pitchFamily="2" charset="-122"/>
                <a:sym typeface="+mn-ea"/>
              </a:rPr>
              <a:t>Kent Beck</a:t>
            </a:r>
            <a:r>
              <a:rPr lang="zh-CN" altLang="en-US" sz="1800" dirty="0">
                <a:ea typeface="宋体" panose="02010600030101010101" pitchFamily="2" charset="-122"/>
                <a:sym typeface="+mn-ea"/>
              </a:rPr>
              <a:t>提出。</a:t>
            </a:r>
            <a:endParaRPr lang="en-US" altLang="zh-CN" sz="1800" dirty="0">
              <a:ea typeface="宋体" panose="02010600030101010101" pitchFamily="2" charset="-122"/>
            </a:endParaRPr>
          </a:p>
          <a:p>
            <a:pPr eaLnBrk="1" hangingPunct="1">
              <a:lnSpc>
                <a:spcPct val="90000"/>
              </a:lnSpc>
              <a:spcBef>
                <a:spcPts val="1000"/>
              </a:spcBef>
            </a:pPr>
            <a:r>
              <a:rPr lang="zh-CN" altLang="en-US" sz="1800" dirty="0">
                <a:solidFill>
                  <a:schemeClr val="accent2"/>
                </a:solidFill>
                <a:ea typeface="宋体" panose="02010600030101010101" pitchFamily="2" charset="-122"/>
              </a:rPr>
              <a:t>XP强调把它列出的每个方法和思想做到极限、做到最好；其它所不提倡的，XP则一概忽略（如开发前期的整体设计等）。一个严格实施XP的项目，其开发过程应该是平稳的、高效的和快速的，能够做到一周40小时工作制而不拖延项目进度。</a:t>
            </a:r>
            <a:endParaRPr lang="zh-CN" altLang="en-US" sz="1800" dirty="0">
              <a:solidFill>
                <a:schemeClr val="accent2"/>
              </a:solidFill>
              <a:ea typeface="宋体" panose="02010600030101010101" pitchFamily="2" charset="-122"/>
            </a:endParaRPr>
          </a:p>
          <a:p>
            <a:pPr eaLnBrk="1" hangingPunct="1">
              <a:lnSpc>
                <a:spcPct val="90000"/>
              </a:lnSpc>
              <a:spcBef>
                <a:spcPts val="1000"/>
              </a:spcBef>
            </a:pPr>
            <a:r>
              <a:rPr lang="en-US" altLang="zh-CN" sz="1800" dirty="0">
                <a:ea typeface="宋体" panose="02010600030101010101" pitchFamily="2" charset="-122"/>
              </a:rPr>
              <a:t>XP </a:t>
            </a:r>
            <a:r>
              <a:rPr lang="zh-CN" altLang="en-US" sz="1800" dirty="0">
                <a:ea typeface="宋体" panose="02010600030101010101" pitchFamily="2" charset="-122"/>
              </a:rPr>
              <a:t>策划</a:t>
            </a:r>
            <a:endParaRPr lang="zh-CN" altLang="en-US" sz="1800" dirty="0">
              <a:ea typeface="宋体" panose="02010600030101010101" pitchFamily="2" charset="-122"/>
            </a:endParaRPr>
          </a:p>
          <a:p>
            <a:pPr lvl="1" eaLnBrk="1" hangingPunct="1">
              <a:lnSpc>
                <a:spcPct val="90000"/>
              </a:lnSpc>
              <a:spcBef>
                <a:spcPts val="1000"/>
              </a:spcBef>
            </a:pPr>
            <a:r>
              <a:rPr lang="zh-CN" altLang="en-US" sz="1800" dirty="0">
                <a:ea typeface="宋体" panose="02010600030101010101" pitchFamily="2" charset="-122"/>
              </a:rPr>
              <a:t>开始于倾听，倾听产生一系列</a:t>
            </a:r>
            <a:r>
              <a:rPr lang="en-US" altLang="zh-CN" sz="1800" dirty="0">
                <a:ea typeface="宋体" panose="02010600030101010101" pitchFamily="2" charset="-122"/>
              </a:rPr>
              <a:t>“</a:t>
            </a:r>
            <a:r>
              <a:rPr lang="zh-CN" altLang="en-US" sz="1800" dirty="0">
                <a:solidFill>
                  <a:schemeClr val="accent2"/>
                </a:solidFill>
                <a:latin typeface="+mn-ea"/>
                <a:ea typeface="+mn-ea"/>
              </a:rPr>
              <a:t>用户故事</a:t>
            </a:r>
            <a:r>
              <a:rPr lang="en-US" altLang="zh-CN" sz="1800" dirty="0">
                <a:ea typeface="宋体" panose="02010600030101010101" pitchFamily="2" charset="-122"/>
              </a:rPr>
              <a:t>”</a:t>
            </a:r>
            <a:r>
              <a:rPr lang="zh-CN" altLang="en-US" sz="1800" dirty="0">
                <a:ea typeface="宋体" panose="02010600030101010101" pitchFamily="2" charset="-122"/>
              </a:rPr>
              <a:t>。</a:t>
            </a:r>
            <a:endParaRPr lang="zh-CN" altLang="en-US" sz="1800" dirty="0">
              <a:ea typeface="宋体" panose="02010600030101010101" pitchFamily="2" charset="-122"/>
            </a:endParaRPr>
          </a:p>
          <a:p>
            <a:pPr lvl="1" eaLnBrk="1" hangingPunct="1">
              <a:lnSpc>
                <a:spcPct val="90000"/>
              </a:lnSpc>
              <a:spcBef>
                <a:spcPts val="1000"/>
              </a:spcBef>
            </a:pPr>
            <a:r>
              <a:rPr lang="zh-CN" altLang="en-US" sz="1800" dirty="0">
                <a:ea typeface="宋体" panose="02010600030101010101" pitchFamily="2" charset="-122"/>
              </a:rPr>
              <a:t>团队成员评估每一个故事，并给出以开发周数为度量单位的</a:t>
            </a:r>
            <a:r>
              <a:rPr lang="zh-CN" altLang="en-US" sz="1800" dirty="0">
                <a:solidFill>
                  <a:schemeClr val="folHlink"/>
                </a:solidFill>
                <a:ea typeface="宋体" panose="02010600030101010101" pitchFamily="2" charset="-122"/>
              </a:rPr>
              <a:t>成本</a:t>
            </a:r>
            <a:r>
              <a:rPr lang="zh-CN" altLang="en-US" sz="1800" dirty="0">
                <a:ea typeface="宋体" panose="02010600030101010101" pitchFamily="2" charset="-122"/>
              </a:rPr>
              <a:t>。</a:t>
            </a:r>
            <a:endParaRPr lang="zh-CN" altLang="en-US" sz="1800" dirty="0">
              <a:ea typeface="宋体" panose="02010600030101010101" pitchFamily="2" charset="-122"/>
            </a:endParaRPr>
          </a:p>
          <a:p>
            <a:pPr lvl="1" eaLnBrk="1" hangingPunct="1">
              <a:lnSpc>
                <a:spcPct val="90000"/>
              </a:lnSpc>
              <a:spcBef>
                <a:spcPts val="1000"/>
              </a:spcBef>
            </a:pPr>
            <a:r>
              <a:rPr lang="en-US" altLang="zh-CN" sz="1800" dirty="0">
                <a:ea typeface="宋体" panose="02010600030101010101" pitchFamily="2" charset="-122"/>
              </a:rPr>
              <a:t>团队共同决定如何将故事分组，并置于将要开发的下一个</a:t>
            </a:r>
            <a:r>
              <a:rPr lang="en-US" altLang="zh-CN" sz="1800" dirty="0">
                <a:solidFill>
                  <a:srgbClr val="9A0000"/>
                </a:solidFill>
                <a:ea typeface="宋体" panose="02010600030101010101" pitchFamily="2" charset="-122"/>
              </a:rPr>
              <a:t>软件增量</a:t>
            </a:r>
            <a:r>
              <a:rPr lang="en-US" altLang="zh-CN" sz="1800" dirty="0">
                <a:ea typeface="宋体" panose="02010600030101010101" pitchFamily="2" charset="-122"/>
              </a:rPr>
              <a:t>中</a:t>
            </a:r>
            <a:r>
              <a:rPr lang="zh-CN" altLang="en-US" sz="1800" dirty="0">
                <a:ea typeface="宋体" panose="02010600030101010101" pitchFamily="2" charset="-122"/>
              </a:rPr>
              <a:t>。</a:t>
            </a:r>
            <a:endParaRPr lang="zh-CN" altLang="en-US" sz="1800" dirty="0">
              <a:ea typeface="宋体" panose="02010600030101010101" pitchFamily="2" charset="-122"/>
            </a:endParaRPr>
          </a:p>
          <a:p>
            <a:pPr lvl="1" eaLnBrk="1" hangingPunct="1">
              <a:lnSpc>
                <a:spcPct val="90000"/>
              </a:lnSpc>
              <a:spcBef>
                <a:spcPts val="1000"/>
              </a:spcBef>
            </a:pPr>
            <a:r>
              <a:rPr lang="zh-CN" altLang="en-US" sz="1800" dirty="0">
                <a:ea typeface="宋体" panose="02010600030101010101" pitchFamily="2" charset="-122"/>
              </a:rPr>
              <a:t>给出对</a:t>
            </a:r>
            <a:r>
              <a:rPr lang="en-US" altLang="zh-CN" sz="1800" dirty="0">
                <a:ea typeface="宋体" panose="02010600030101010101" pitchFamily="2" charset="-122"/>
              </a:rPr>
              <a:t>下一个发布版本的基本承诺（就包括的</a:t>
            </a:r>
            <a:r>
              <a:rPr lang="en-US" altLang="zh-CN" sz="1800" dirty="0">
                <a:solidFill>
                  <a:schemeClr val="accent2"/>
                </a:solidFill>
                <a:ea typeface="宋体" panose="02010600030101010101" pitchFamily="2" charset="-122"/>
              </a:rPr>
              <a:t>故事、交付日期和其他项目事项</a:t>
            </a:r>
            <a:r>
              <a:rPr lang="en-US" altLang="zh-CN" sz="1800" dirty="0">
                <a:ea typeface="宋体" panose="02010600030101010101" pitchFamily="2" charset="-122"/>
              </a:rPr>
              <a:t>）</a:t>
            </a:r>
            <a:endParaRPr lang="en-US" altLang="zh-CN" sz="1800" dirty="0">
              <a:ea typeface="宋体" panose="02010600030101010101" pitchFamily="2" charset="-122"/>
            </a:endParaRPr>
          </a:p>
          <a:p>
            <a:pPr lvl="1" eaLnBrk="1" hangingPunct="1">
              <a:lnSpc>
                <a:spcPct val="90000"/>
              </a:lnSpc>
              <a:spcBef>
                <a:spcPts val="1000"/>
              </a:spcBef>
            </a:pPr>
            <a:r>
              <a:rPr lang="en-US" altLang="zh-CN" sz="1800" dirty="0">
                <a:ea typeface="宋体" panose="02010600030101010101" pitchFamily="2" charset="-122"/>
              </a:rPr>
              <a:t>项目的第一个发行版本（也称为一个软件增量）交付之后，XP团队计算</a:t>
            </a:r>
            <a:r>
              <a:rPr lang="en-US" altLang="zh-CN" sz="1800" dirty="0">
                <a:solidFill>
                  <a:srgbClr val="9A0000"/>
                </a:solidFill>
                <a:ea typeface="宋体" panose="02010600030101010101" pitchFamily="2" charset="-122"/>
              </a:rPr>
              <a:t>项目的速度</a:t>
            </a:r>
            <a:r>
              <a:rPr lang="zh-CN" altLang="en-US" sz="1800" dirty="0">
                <a:solidFill>
                  <a:srgbClr val="9A0000"/>
                </a:solidFill>
                <a:ea typeface="宋体" panose="02010600030101010101" pitchFamily="2" charset="-122"/>
              </a:rPr>
              <a:t>，</a:t>
            </a:r>
            <a:r>
              <a:rPr lang="zh-CN" altLang="en-US" sz="1800" dirty="0">
                <a:ea typeface="宋体" panose="02010600030101010101" pitchFamily="2" charset="-122"/>
              </a:rPr>
              <a:t>用于帮助估计后续发行版本的发布日期和进度安排。</a:t>
            </a:r>
            <a:endParaRPr lang="zh-CN" altLang="en-US" sz="1800" dirty="0">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9" name="Slide Number Placeholder 4"/>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5pPr>
          </a:lstStyle>
          <a:p>
            <a:pPr lvl="0" algn="r" eaLnBrk="1" hangingPunct="1"/>
            <a:fld id="{9A0DB2DC-4C9A-4742-B13C-FB6460FD3503}" type="slidenum">
              <a:rPr lang="en-US" altLang="zh-CN" sz="1000" dirty="0"/>
            </a:fld>
            <a:endParaRPr lang="en-US" altLang="zh-CN" sz="1000" dirty="0"/>
          </a:p>
        </p:txBody>
      </p:sp>
      <p:sp>
        <p:nvSpPr>
          <p:cNvPr id="24580" name="Rectangle 2"/>
          <p:cNvSpPr>
            <a:spLocks noGrp="1"/>
          </p:cNvSpPr>
          <p:nvPr>
            <p:ph type="title"/>
          </p:nvPr>
        </p:nvSpPr>
        <p:spPr>
          <a:xfrm>
            <a:off x="407591" y="352825"/>
            <a:ext cx="8208169" cy="863601"/>
          </a:xfrm>
        </p:spPr>
        <p:txBody>
          <a:bodyPr vert="horz" wrap="square" lIns="91440" tIns="45720" rIns="91440" bIns="45720" anchor="b"/>
          <a:p>
            <a:pPr eaLnBrk="1" hangingPunct="1"/>
            <a:r>
              <a:rPr lang="zh-CN" altLang="en-US" sz="3600" dirty="0">
                <a:ea typeface="宋体" panose="02010600030101010101" pitchFamily="2" charset="-122"/>
              </a:rPr>
              <a:t>极限编程</a:t>
            </a:r>
            <a:r>
              <a:rPr lang="en-US" altLang="zh-CN" sz="3600" dirty="0">
                <a:ea typeface="宋体" panose="02010600030101010101" pitchFamily="2" charset="-122"/>
              </a:rPr>
              <a:t>(XP)</a:t>
            </a:r>
            <a:endParaRPr lang="en-US" altLang="zh-CN" sz="3600" dirty="0">
              <a:ea typeface="宋体" panose="02010600030101010101" pitchFamily="2" charset="-122"/>
            </a:endParaRPr>
          </a:p>
        </p:txBody>
      </p:sp>
      <p:sp>
        <p:nvSpPr>
          <p:cNvPr id="24581" name="Rectangle 3"/>
          <p:cNvSpPr>
            <a:spLocks noGrp="1"/>
          </p:cNvSpPr>
          <p:nvPr>
            <p:ph idx="1"/>
          </p:nvPr>
        </p:nvSpPr>
        <p:spPr>
          <a:xfrm>
            <a:off x="467916" y="1261745"/>
            <a:ext cx="8208168" cy="4895850"/>
          </a:xfrm>
        </p:spPr>
        <p:txBody>
          <a:bodyPr vert="horz" wrap="square" lIns="91440" tIns="45720" rIns="91440" bIns="45720" anchor="t"/>
          <a:p>
            <a:pPr marL="285750" indent="-285750" eaLnBrk="1" hangingPunct="1">
              <a:lnSpc>
                <a:spcPct val="90000"/>
              </a:lnSpc>
            </a:pPr>
            <a:r>
              <a:rPr lang="en-US" altLang="zh-CN" sz="2000" dirty="0">
                <a:ea typeface="宋体" panose="02010600030101010101" pitchFamily="2" charset="-122"/>
              </a:rPr>
              <a:t>XP</a:t>
            </a:r>
            <a:r>
              <a:rPr lang="zh-CN" altLang="en-US" sz="2000" dirty="0">
                <a:ea typeface="宋体" panose="02010600030101010101" pitchFamily="2" charset="-122"/>
              </a:rPr>
              <a:t>设计</a:t>
            </a:r>
            <a:endParaRPr lang="en-US" altLang="zh-CN" sz="1800" dirty="0">
              <a:ea typeface="宋体" panose="02010600030101010101" pitchFamily="2" charset="-122"/>
            </a:endParaRPr>
          </a:p>
          <a:p>
            <a:pPr marL="685800" lvl="1" indent="-228600" eaLnBrk="1" hangingPunct="1">
              <a:lnSpc>
                <a:spcPct val="90000"/>
              </a:lnSpc>
            </a:pPr>
            <a:r>
              <a:rPr lang="zh-CN" altLang="en-US" sz="1800" dirty="0">
                <a:ea typeface="宋体" panose="02010600030101010101" pitchFamily="2" charset="-122"/>
              </a:rPr>
              <a:t>严格遵循</a:t>
            </a:r>
            <a:r>
              <a:rPr lang="en-US" altLang="zh-CN" sz="1800" dirty="0">
                <a:solidFill>
                  <a:schemeClr val="folHlink"/>
                </a:solidFill>
                <a:ea typeface="宋体" panose="02010600030101010101" pitchFamily="2" charset="-122"/>
              </a:rPr>
              <a:t>KIS</a:t>
            </a:r>
            <a:r>
              <a:rPr lang="zh-CN" altLang="en-US" sz="1800" dirty="0">
                <a:solidFill>
                  <a:schemeClr val="folHlink"/>
                </a:solidFill>
                <a:ea typeface="宋体" panose="02010600030101010101" pitchFamily="2" charset="-122"/>
              </a:rPr>
              <a:t>（</a:t>
            </a:r>
            <a:r>
              <a:rPr lang="en-US" altLang="zh-CN" sz="1800" dirty="0">
                <a:solidFill>
                  <a:schemeClr val="accent2"/>
                </a:solidFill>
                <a:ea typeface="宋体" panose="02010600030101010101" pitchFamily="2" charset="-122"/>
              </a:rPr>
              <a:t>Keep It Simple</a:t>
            </a:r>
            <a:r>
              <a:rPr lang="zh-CN" altLang="en-US" sz="1800" dirty="0">
                <a:solidFill>
                  <a:schemeClr val="folHlink"/>
                </a:solidFill>
                <a:ea typeface="宋体" panose="02010600030101010101" pitchFamily="2" charset="-122"/>
              </a:rPr>
              <a:t>，保持简洁）原则。</a:t>
            </a:r>
            <a:endParaRPr lang="en-US" altLang="zh-CN" sz="1800" dirty="0">
              <a:solidFill>
                <a:schemeClr val="folHlink"/>
              </a:solidFill>
              <a:ea typeface="宋体" panose="02010600030101010101" pitchFamily="2" charset="-122"/>
            </a:endParaRPr>
          </a:p>
          <a:p>
            <a:pPr marL="685800" lvl="1" indent="-228600" eaLnBrk="1" hangingPunct="1">
              <a:lnSpc>
                <a:spcPct val="90000"/>
              </a:lnSpc>
            </a:pPr>
            <a:r>
              <a:rPr lang="zh-CN" altLang="en-US" sz="1800" dirty="0">
                <a:ea typeface="宋体" panose="02010600030101010101" pitchFamily="2" charset="-122"/>
              </a:rPr>
              <a:t>鼓励使用</a:t>
            </a:r>
            <a:r>
              <a:rPr lang="en-US" altLang="zh-CN" sz="1800" dirty="0">
                <a:solidFill>
                  <a:schemeClr val="accent2"/>
                </a:solidFill>
                <a:ea typeface="宋体" panose="02010600030101010101" pitchFamily="2" charset="-122"/>
              </a:rPr>
              <a:t>CRC</a:t>
            </a:r>
            <a:r>
              <a:rPr lang="zh-CN" altLang="en-US" sz="1800" dirty="0">
                <a:solidFill>
                  <a:srgbClr val="9A0000"/>
                </a:solidFill>
                <a:ea typeface="宋体" panose="02010600030101010101" pitchFamily="2" charset="-122"/>
              </a:rPr>
              <a:t>卡</a:t>
            </a:r>
            <a:r>
              <a:rPr lang="zh-CN" altLang="en-US" sz="1800" dirty="0">
                <a:ea typeface="宋体" panose="02010600030101010101" pitchFamily="2" charset="-122"/>
              </a:rPr>
              <a:t>（第</a:t>
            </a:r>
            <a:r>
              <a:rPr lang="en-US" altLang="zh-CN" sz="1800" dirty="0">
                <a:ea typeface="宋体" panose="02010600030101010101" pitchFamily="2" charset="-122"/>
              </a:rPr>
              <a:t>10</a:t>
            </a:r>
            <a:r>
              <a:rPr lang="zh-CN" altLang="en-US" sz="1800" dirty="0">
                <a:ea typeface="宋体" panose="02010600030101010101" pitchFamily="2" charset="-122"/>
              </a:rPr>
              <a:t>章）。</a:t>
            </a:r>
            <a:endParaRPr lang="en-US" altLang="zh-CN" sz="1800" dirty="0">
              <a:ea typeface="宋体" panose="02010600030101010101" pitchFamily="2" charset="-122"/>
            </a:endParaRPr>
          </a:p>
          <a:p>
            <a:pPr marL="685800" lvl="1" indent="-228600" eaLnBrk="1" hangingPunct="1">
              <a:lnSpc>
                <a:spcPct val="90000"/>
              </a:lnSpc>
            </a:pPr>
            <a:r>
              <a:rPr lang="zh-CN" altLang="en-US" sz="1800" dirty="0">
                <a:ea typeface="宋体" panose="02010600030101010101" pitchFamily="2" charset="-122"/>
              </a:rPr>
              <a:t>如果在设计中碰到困难，推荐使用“</a:t>
            </a:r>
            <a:r>
              <a:rPr lang="en-US" altLang="zh-CN" sz="1800" dirty="0">
                <a:solidFill>
                  <a:schemeClr val="accent2"/>
                </a:solidFill>
                <a:ea typeface="宋体" panose="02010600030101010101" pitchFamily="2" charset="-122"/>
              </a:rPr>
              <a:t>Spike</a:t>
            </a:r>
            <a:r>
              <a:rPr lang="zh-CN" altLang="en-US" sz="1800" dirty="0">
                <a:solidFill>
                  <a:schemeClr val="accent2"/>
                </a:solidFill>
                <a:ea typeface="宋体" panose="02010600030101010101" pitchFamily="2" charset="-122"/>
              </a:rPr>
              <a:t>解决方案</a:t>
            </a:r>
            <a:r>
              <a:rPr lang="zh-CN" altLang="en-US" sz="1800" dirty="0">
                <a:ea typeface="宋体" panose="02010600030101010101" pitchFamily="2" charset="-122"/>
              </a:rPr>
              <a:t>”</a:t>
            </a:r>
            <a:r>
              <a:rPr lang="en-US" altLang="zh-CN" sz="1800" dirty="0">
                <a:ea typeface="宋体" panose="02010600030101010101" pitchFamily="2" charset="-122"/>
              </a:rPr>
              <a:t>——</a:t>
            </a:r>
            <a:r>
              <a:rPr lang="zh-CN" altLang="en-US" sz="1800" dirty="0">
                <a:ea typeface="宋体" panose="02010600030101010101" pitchFamily="2" charset="-122"/>
              </a:rPr>
              <a:t>一种设计原型。</a:t>
            </a:r>
            <a:endParaRPr lang="en-US" altLang="zh-CN" sz="1800" dirty="0">
              <a:ea typeface="宋体" panose="02010600030101010101" pitchFamily="2" charset="-122"/>
            </a:endParaRPr>
          </a:p>
          <a:p>
            <a:pPr marL="685800" lvl="1" indent="-228600" eaLnBrk="1" hangingPunct="1">
              <a:lnSpc>
                <a:spcPct val="90000"/>
              </a:lnSpc>
            </a:pPr>
            <a:r>
              <a:rPr lang="zh-CN" altLang="en-US" sz="1800" dirty="0">
                <a:ea typeface="宋体" panose="02010600030101010101" pitchFamily="2" charset="-122"/>
              </a:rPr>
              <a:t>鼓励“</a:t>
            </a:r>
            <a:r>
              <a:rPr lang="zh-CN" altLang="en-US" sz="1800" dirty="0">
                <a:solidFill>
                  <a:schemeClr val="accent2"/>
                </a:solidFill>
                <a:ea typeface="宋体" panose="02010600030101010101" pitchFamily="2" charset="-122"/>
              </a:rPr>
              <a:t>重构</a:t>
            </a:r>
            <a:r>
              <a:rPr lang="zh-CN" altLang="en-US" sz="1800" dirty="0">
                <a:ea typeface="宋体" panose="02010600030101010101" pitchFamily="2" charset="-122"/>
              </a:rPr>
              <a:t>”</a:t>
            </a:r>
            <a:r>
              <a:rPr lang="en-US" altLang="zh-CN" sz="1800" dirty="0">
                <a:ea typeface="宋体" panose="02010600030101010101" pitchFamily="2" charset="-122"/>
              </a:rPr>
              <a:t>—</a:t>
            </a:r>
            <a:r>
              <a:rPr lang="zh-CN" altLang="en-US" sz="1800" dirty="0">
                <a:ea typeface="宋体" panose="02010600030101010101" pitchFamily="2" charset="-122"/>
              </a:rPr>
              <a:t>以不改变代码外部行为而改进其内部结构的方式来修改软件系统的过程。</a:t>
            </a:r>
            <a:endParaRPr lang="en-US" altLang="zh-CN" dirty="0">
              <a:ea typeface="宋体" panose="02010600030101010101" pitchFamily="2" charset="-122"/>
            </a:endParaRPr>
          </a:p>
          <a:p>
            <a:pPr marL="285750" indent="-285750" eaLnBrk="1" hangingPunct="1">
              <a:lnSpc>
                <a:spcPct val="90000"/>
              </a:lnSpc>
              <a:spcBef>
                <a:spcPts val="1000"/>
              </a:spcBef>
            </a:pPr>
            <a:r>
              <a:rPr lang="en-US" altLang="zh-CN" sz="2000" dirty="0">
                <a:ea typeface="宋体" panose="02010600030101010101" pitchFamily="2" charset="-122"/>
              </a:rPr>
              <a:t>XP</a:t>
            </a:r>
            <a:r>
              <a:rPr lang="zh-CN" altLang="en-US" sz="2000" dirty="0">
                <a:ea typeface="宋体" panose="02010600030101010101" pitchFamily="2" charset="-122"/>
              </a:rPr>
              <a:t>编程</a:t>
            </a:r>
            <a:endParaRPr lang="en-US" altLang="zh-CN" sz="1800" dirty="0">
              <a:ea typeface="宋体" panose="02010600030101010101" pitchFamily="2" charset="-122"/>
            </a:endParaRPr>
          </a:p>
          <a:p>
            <a:pPr marL="685800" lvl="1" indent="-228600" eaLnBrk="1" hangingPunct="1">
              <a:lnSpc>
                <a:spcPct val="90000"/>
              </a:lnSpc>
            </a:pPr>
            <a:r>
              <a:rPr lang="zh-CN" altLang="en-US" sz="1800" dirty="0">
                <a:ea typeface="宋体" panose="02010600030101010101" pitchFamily="2" charset="-122"/>
              </a:rPr>
              <a:t>推荐</a:t>
            </a:r>
            <a:r>
              <a:rPr lang="zh-CN" altLang="en-US" sz="1800" dirty="0">
                <a:solidFill>
                  <a:schemeClr val="accent2"/>
                </a:solidFill>
                <a:ea typeface="宋体" panose="02010600030101010101" pitchFamily="2" charset="-122"/>
              </a:rPr>
              <a:t>在编码开始之前建立单元测试</a:t>
            </a:r>
            <a:r>
              <a:rPr lang="zh-CN" altLang="en-US" sz="1800" dirty="0">
                <a:solidFill>
                  <a:srgbClr val="9A0000"/>
                </a:solidFill>
                <a:ea typeface="宋体" panose="02010600030101010101" pitchFamily="2" charset="-122"/>
              </a:rPr>
              <a:t>。</a:t>
            </a:r>
            <a:endParaRPr lang="en-US" altLang="zh-CN" sz="1800" dirty="0">
              <a:ea typeface="宋体" panose="02010600030101010101" pitchFamily="2" charset="-122"/>
            </a:endParaRPr>
          </a:p>
          <a:p>
            <a:pPr marL="685800" lvl="1" indent="-228600" eaLnBrk="1" hangingPunct="1">
              <a:lnSpc>
                <a:spcPct val="90000"/>
              </a:lnSpc>
            </a:pPr>
            <a:r>
              <a:rPr lang="zh-CN" altLang="en-US" sz="1800" dirty="0">
                <a:ea typeface="宋体" panose="02010600030101010101" pitchFamily="2" charset="-122"/>
              </a:rPr>
              <a:t>鼓励</a:t>
            </a:r>
            <a:r>
              <a:rPr lang="zh-CN" altLang="en-US" sz="1800" dirty="0">
                <a:solidFill>
                  <a:schemeClr val="accent2"/>
                </a:solidFill>
                <a:ea typeface="宋体" panose="02010600030101010101" pitchFamily="2" charset="-122"/>
              </a:rPr>
              <a:t>“结对编程”</a:t>
            </a:r>
            <a:r>
              <a:rPr lang="zh-CN" altLang="en-US" sz="1800" dirty="0">
                <a:ea typeface="宋体" panose="02010600030101010101" pitchFamily="2" charset="-122"/>
              </a:rPr>
              <a:t>。</a:t>
            </a:r>
            <a:endParaRPr lang="en-US" altLang="zh-CN" sz="1800" dirty="0">
              <a:ea typeface="宋体" panose="02010600030101010101" pitchFamily="2" charset="-122"/>
            </a:endParaRPr>
          </a:p>
          <a:p>
            <a:pPr marL="285750" indent="-285750" eaLnBrk="1" hangingPunct="1">
              <a:lnSpc>
                <a:spcPct val="90000"/>
              </a:lnSpc>
              <a:spcBef>
                <a:spcPts val="1000"/>
              </a:spcBef>
            </a:pPr>
            <a:r>
              <a:rPr lang="en-US" altLang="zh-CN" sz="2000" dirty="0">
                <a:ea typeface="宋体" panose="02010600030101010101" pitchFamily="2" charset="-122"/>
              </a:rPr>
              <a:t>XP</a:t>
            </a:r>
            <a:r>
              <a:rPr lang="zh-CN" altLang="en-US" sz="2000" dirty="0">
                <a:ea typeface="宋体" panose="02010600030101010101" pitchFamily="2" charset="-122"/>
              </a:rPr>
              <a:t>测试</a:t>
            </a:r>
            <a:endParaRPr lang="en-US" altLang="zh-CN" sz="2000" dirty="0">
              <a:ea typeface="宋体" panose="02010600030101010101" pitchFamily="2" charset="-122"/>
            </a:endParaRPr>
          </a:p>
          <a:p>
            <a:pPr marL="685800" lvl="1" indent="-228600" eaLnBrk="1" hangingPunct="1">
              <a:lnSpc>
                <a:spcPct val="90000"/>
              </a:lnSpc>
            </a:pPr>
            <a:r>
              <a:rPr lang="zh-CN" altLang="en-US" sz="1800" dirty="0">
                <a:ea typeface="宋体" panose="02010600030101010101" pitchFamily="2" charset="-122"/>
              </a:rPr>
              <a:t>所有单元测试应当使用一个可以</a:t>
            </a:r>
            <a:r>
              <a:rPr lang="zh-CN" altLang="en-US" sz="1800" dirty="0">
                <a:solidFill>
                  <a:schemeClr val="accent2"/>
                </a:solidFill>
                <a:ea typeface="宋体" panose="02010600030101010101" pitchFamily="2" charset="-122"/>
              </a:rPr>
              <a:t>自动实施的框架</a:t>
            </a:r>
            <a:r>
              <a:rPr lang="zh-CN" altLang="en-US" sz="1800" dirty="0">
                <a:ea typeface="宋体" panose="02010600030101010101" pitchFamily="2" charset="-122"/>
              </a:rPr>
              <a:t>。</a:t>
            </a:r>
            <a:endParaRPr lang="en-US" altLang="zh-CN" sz="1800" dirty="0">
              <a:ea typeface="宋体" panose="02010600030101010101" pitchFamily="2" charset="-122"/>
            </a:endParaRPr>
          </a:p>
          <a:p>
            <a:pPr marL="685800" lvl="1" indent="-228600" eaLnBrk="1" hangingPunct="1">
              <a:lnSpc>
                <a:spcPct val="90000"/>
              </a:lnSpc>
            </a:pPr>
            <a:r>
              <a:rPr lang="zh-CN" altLang="en-US" sz="1800" dirty="0">
                <a:solidFill>
                  <a:schemeClr val="accent2"/>
                </a:solidFill>
                <a:ea typeface="宋体" panose="02010600030101010101" pitchFamily="2" charset="-122"/>
              </a:rPr>
              <a:t>“验收测试”由客户规定技术条件</a:t>
            </a:r>
            <a:r>
              <a:rPr lang="zh-CN" altLang="en-US" sz="1800" dirty="0">
                <a:ea typeface="宋体" panose="02010600030101010101" pitchFamily="2" charset="-122"/>
              </a:rPr>
              <a:t>，并且着眼于客户可见的系统级特征和功能。</a:t>
            </a:r>
            <a:endParaRPr lang="en-US" altLang="zh-CN" sz="1800" dirty="0">
              <a:ea typeface="宋体" panose="02010600030101010101" pitchFamily="2" charset="-122"/>
            </a:endParaRPr>
          </a:p>
          <a:p>
            <a:pPr marL="685800" lvl="1" indent="-228600" eaLnBrk="1" hangingPunct="1">
              <a:lnSpc>
                <a:spcPct val="90000"/>
              </a:lnSpc>
            </a:pPr>
            <a:endParaRPr lang="en-US" altLang="zh-CN" sz="1800" dirty="0">
              <a:ea typeface="宋体" panose="02010600030101010101" pitchFamily="2" charset="-122"/>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734"/>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734"/>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5.xml><?xml version="1.0" encoding="utf-8"?>
<p:tagLst xmlns:p="http://schemas.openxmlformats.org/presentationml/2006/main">
  <p:tag name="KSO_WM_TAG_VERSION" val="1.0"/>
  <p:tag name="KSO_WM_BEAUTIFY_FLAG" val="#wm#"/>
  <p:tag name="KSO_WM_TEMPLATE_CATEGORY" val="custom"/>
  <p:tag name="KSO_WM_TEMPLATE_INDEX" val="20191734"/>
  <p:tag name="KSO_WM_TEMPLATE_THUMBS_INDEX" val="1"/>
  <p:tag name="KSO_WM_TEMPLATE_TOPIC_ID" val="2869567"/>
  <p:tag name="KSO_WM_TEMPLATE_OUTLINE_ID" val="15"/>
  <p:tag name="KSO_WM_TEMPLATE_SCENE_ID" val="1"/>
  <p:tag name="KSO_WM_TEMPLATE_JOB_ID" val="2"/>
  <p:tag name="KSO_WM_TEMPLATE_TOPIC_DEFAULT" val="1"/>
  <p:tag name="KSO_WM_TEMPLATE_SUBCATEGORY" val="0"/>
</p:tagLst>
</file>

<file path=ppt/tags/tag106.xml><?xml version="1.0" encoding="utf-8"?>
<p:tagLst xmlns:p="http://schemas.openxmlformats.org/presentationml/2006/main">
  <p:tag name="KSO_WM_UNIT_TABLE_BEAUTIFY" val="smartTable{107010fa-f92c-4a93-8ecf-15d2c89ec7e1}"/>
</p:tagLst>
</file>

<file path=ppt/tags/tag107.xml><?xml version="1.0" encoding="utf-8"?>
<p:tagLst xmlns:p="http://schemas.openxmlformats.org/presentationml/2006/main">
  <p:tag name="KSO_WM_UNIT_PLACING_PICTURE_USER_VIEWPORT" val="{&quot;height&quot;:5860,&quot;width&quot;:10550}"/>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4">
      <a:dk1>
        <a:srgbClr val="000000"/>
      </a:dk1>
      <a:lt1>
        <a:srgbClr val="FFFFFF"/>
      </a:lt1>
      <a:dk2>
        <a:srgbClr val="000000"/>
      </a:dk2>
      <a:lt2>
        <a:srgbClr val="FFFFFF"/>
      </a:lt2>
      <a:accent1>
        <a:srgbClr val="EF8519"/>
      </a:accent1>
      <a:accent2>
        <a:srgbClr val="20908A"/>
      </a:accent2>
      <a:accent3>
        <a:srgbClr val="F39231"/>
      </a:accent3>
      <a:accent4>
        <a:srgbClr val="EF8519"/>
      </a:accent4>
      <a:accent5>
        <a:srgbClr val="20908A"/>
      </a:accent5>
      <a:accent6>
        <a:srgbClr val="FFFFFF"/>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Macintosh HD:Applications:Microsoft Office 2004:Templates:Presentations:Designs:Bold Stripes</Template>
  <TotalTime>0</TotalTime>
  <Words>3877</Words>
  <Application>WPS 演示</Application>
  <PresentationFormat>全屏显示(4:3)</PresentationFormat>
  <Paragraphs>262</Paragraphs>
  <Slides>22</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22</vt:i4>
      </vt:variant>
    </vt:vector>
  </HeadingPairs>
  <TitlesOfParts>
    <vt:vector size="38" baseType="lpstr">
      <vt:lpstr>Arial</vt:lpstr>
      <vt:lpstr>宋体</vt:lpstr>
      <vt:lpstr>Wingdings</vt:lpstr>
      <vt:lpstr>Helvetica</vt:lpstr>
      <vt:lpstr>MS PGothic</vt:lpstr>
      <vt:lpstr>微软雅黑</vt:lpstr>
      <vt:lpstr>Palatino</vt:lpstr>
      <vt:lpstr>Palatino Linotype</vt:lpstr>
      <vt:lpstr>华文琥珀</vt:lpstr>
      <vt:lpstr>华文楷体</vt:lpstr>
      <vt:lpstr>方正粗黑宋简体</vt:lpstr>
      <vt:lpstr>Arial Unicode MS</vt:lpstr>
      <vt:lpstr>Office 主题​​</vt:lpstr>
      <vt:lpstr>Paint.Picture</vt:lpstr>
      <vt:lpstr>Paint.Picture</vt:lpstr>
      <vt:lpstr>Paint.Picture</vt:lpstr>
      <vt:lpstr>第5章</vt:lpstr>
      <vt:lpstr>敏捷软件开发宣言</vt:lpstr>
      <vt:lpstr>  什么是“敏捷”？</vt:lpstr>
      <vt:lpstr>变更成本及敏捷过程</vt:lpstr>
      <vt:lpstr>敏捷过程</vt:lpstr>
      <vt:lpstr>敏捷原则</vt:lpstr>
      <vt:lpstr>人的因素</vt:lpstr>
      <vt:lpstr>极限编程(XP)</vt:lpstr>
      <vt:lpstr>极限编程(XP)</vt:lpstr>
      <vt:lpstr>极限编程(XP)</vt:lpstr>
      <vt:lpstr>行业极限编程 (IXP)</vt:lpstr>
      <vt:lpstr>Scrum</vt:lpstr>
      <vt:lpstr>Scrum</vt:lpstr>
      <vt:lpstr>Scrum的四大支柱 </vt:lpstr>
      <vt:lpstr>敏捷方法之极限编程(XP)和 Scrum区别 </vt:lpstr>
      <vt:lpstr>动态系统开发方法(DSDM)</vt:lpstr>
      <vt:lpstr>动态系统开发方法</vt:lpstr>
      <vt:lpstr>敏捷建模</vt:lpstr>
      <vt:lpstr>敏捷统一过程(AUP)</vt:lpstr>
      <vt:lpstr>敏捷过程工具集</vt:lpstr>
      <vt:lpstr>谢谢！</vt:lpstr>
      <vt:lpstr>Scrum</vt:lpstr>
    </vt:vector>
  </TitlesOfParts>
  <Company>RS Pressman &amp; Associates,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Set to accompany Web Engineering: A Practitioner Approach</dc:title>
  <dc:creator>Roger Pressman</dc:creator>
  <cp:lastModifiedBy>冯志勇</cp:lastModifiedBy>
  <cp:revision>173</cp:revision>
  <dcterms:created xsi:type="dcterms:W3CDTF">2008-02-08T18:09:00Z</dcterms:created>
  <dcterms:modified xsi:type="dcterms:W3CDTF">2021-10-23T05:26:05Z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E036A4A97DC24742A78E02067FB61435</vt:lpwstr>
  </property>
</Properties>
</file>